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210" d="100"/>
          <a:sy n="210" d="100"/>
        </p:scale>
        <p:origin x="-1832" y="-3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B925B-C4BB-3248-950D-CA63A3EFD84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DF325-3095-BC40-8142-939B4131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4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DF325-3095-BC40-8142-939B4131F8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4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11CA-854B-3B47-9916-93C257E67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21F38-EA0F-6B44-824D-91F003E59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EE308-BFAF-8B4E-98E2-77724450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18AE-65EC-CE46-85A5-2B9D072C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2A8D-1EA8-A14F-A4CB-7249F5C8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5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8AA7-86D9-5F4B-B281-3AADF725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318E1-165A-9E4F-AC23-608745D08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C7AAE-8C50-4447-9397-3DBC27E3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A21E5-0DFD-8E49-98BE-B9B29A73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34DA-FA27-2249-AFFA-F29FA241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2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6CDBC-F005-6A4A-BA14-9E56FE182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19FBC-C19D-0048-B571-44ED01085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41A6-5939-8644-B588-5E55E3F6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10DD-2B7F-A74F-ACA7-7A8CBE9E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4DA1-0788-2543-8DB8-28C38E44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0F9F-E4F8-A44E-9943-24A58618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C4A7-F3A3-CC42-948C-D75FA988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ECB4F-283A-4A4B-84E6-8A431383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8913-A9F7-FC4B-8477-768C79B2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B0E6-DD05-9740-8E2E-A864F840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4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AE00-08CE-4D46-8C4E-79ED6111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70006-22D5-ED43-80FF-ECABF962C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E24A7-2547-F24E-958D-DD597C44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8DA5-4A17-DA4D-8436-781CD539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7ED6-E5C2-404B-AA86-03DE0E3E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9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9C6B-D239-9E40-B8E2-3F5CA0D9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5C22-BF42-3346-B5D5-112977133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58657-9410-0E4C-9D5F-3C5E71286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692B7-F0EC-364E-A507-DE5EB8A5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41FE7-AD57-064C-ABD8-5634CC55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2F24D-A25F-654E-A53B-D7E5B01F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5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DF43-B009-224D-A4E4-7FA6F4BB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25A4-C32C-A740-8C85-E4DB41E23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DE62B-248E-8049-B039-198B98D2C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FAC71-A649-9E4C-8559-B3B43E79F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B5EEA-35D4-464A-B10A-F9C9AF7DB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F0051-3ACB-0D4D-9685-FF806D9B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B2655-573D-CE4F-9B91-65A376FC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1D5C9-4266-1244-A0E7-42A96F03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E83D-2FD2-CD48-B79E-11DA5328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2C762-40FD-C74E-BDE0-0FFAE4D6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0A634-DE40-114A-AC50-AC9B813E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3CB30-D22B-F44A-A48D-233E5894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1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E28DB-3D51-974D-BE37-F6DB9F82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9257C-491E-E748-8519-D09C18D3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4B9D3-D69A-AD4C-89E5-C9303C1D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3A2F-1946-C04F-9E79-44DFF612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05CC-ECAE-7F4D-9D02-D298CC7E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1A2ED-A9AD-4046-A06D-D1FBDA70B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0CDFE-DFF0-8548-93F9-8C94D469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27BD6-AED9-564C-A95E-E24DD42A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EE7A8-BD18-A34F-838F-7370E2BA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E3AC-5F2D-8345-8254-AF7F0323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35C9E7-B09C-4C4E-A87B-614A9B416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E52F6-A60B-CD4C-950C-80B84D9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237DA-1841-404C-9394-FD658C7A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482D9-3E1A-F149-A787-05E1F9DE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FC570-B386-8545-98DE-4AB76783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1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127D0-D828-5E43-BF88-BC552ABB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5161-1E77-DE42-8A64-326D219B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E1368-BCC8-A249-89F1-F0A681AAF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561BF-B8AB-AA45-878D-E11A3A77D6D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F6D0-BCB0-414B-84BC-BD13D6182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562FD-B600-424B-8E11-BADE1A7D9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7135-A618-2345-A3AD-130E09861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9.wdp"/><Relationship Id="rId18" Type="http://schemas.microsoft.com/office/2007/relationships/hdphoto" Target="../media/hdphoto24.wdp"/><Relationship Id="rId3" Type="http://schemas.microsoft.com/office/2007/relationships/hdphoto" Target="../media/hdphoto10.wdp"/><Relationship Id="rId21" Type="http://schemas.microsoft.com/office/2007/relationships/hdphoto" Target="../media/hdphoto27.wdp"/><Relationship Id="rId7" Type="http://schemas.microsoft.com/office/2007/relationships/hdphoto" Target="../media/hdphoto13.wdp"/><Relationship Id="rId12" Type="http://schemas.microsoft.com/office/2007/relationships/hdphoto" Target="../media/hdphoto18.wdp"/><Relationship Id="rId17" Type="http://schemas.microsoft.com/office/2007/relationships/hdphoto" Target="../media/hdphoto23.wdp"/><Relationship Id="rId2" Type="http://schemas.openxmlformats.org/officeDocument/2006/relationships/image" Target="../media/image23.png"/><Relationship Id="rId16" Type="http://schemas.microsoft.com/office/2007/relationships/hdphoto" Target="../media/hdphoto22.wdp"/><Relationship Id="rId20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microsoft.com/office/2007/relationships/hdphoto" Target="../media/hdphoto17.wdp"/><Relationship Id="rId5" Type="http://schemas.microsoft.com/office/2007/relationships/hdphoto" Target="../media/hdphoto11.wdp"/><Relationship Id="rId15" Type="http://schemas.microsoft.com/office/2007/relationships/hdphoto" Target="../media/hdphoto21.wdp"/><Relationship Id="rId23" Type="http://schemas.openxmlformats.org/officeDocument/2006/relationships/image" Target="../media/image25.png"/><Relationship Id="rId10" Type="http://schemas.microsoft.com/office/2007/relationships/hdphoto" Target="../media/hdphoto16.wdp"/><Relationship Id="rId19" Type="http://schemas.microsoft.com/office/2007/relationships/hdphoto" Target="../media/hdphoto25.wdp"/><Relationship Id="rId4" Type="http://schemas.openxmlformats.org/officeDocument/2006/relationships/image" Target="../media/image24.png"/><Relationship Id="rId9" Type="http://schemas.microsoft.com/office/2007/relationships/hdphoto" Target="../media/hdphoto15.wdp"/><Relationship Id="rId14" Type="http://schemas.microsoft.com/office/2007/relationships/hdphoto" Target="../media/hdphoto20.wdp"/><Relationship Id="rId22" Type="http://schemas.microsoft.com/office/2007/relationships/hdphoto" Target="../media/hdphoto2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FB7172A-E047-0948-8EAE-5044F2957B05}"/>
              </a:ext>
            </a:extLst>
          </p:cNvPr>
          <p:cNvGrpSpPr/>
          <p:nvPr/>
        </p:nvGrpSpPr>
        <p:grpSpPr>
          <a:xfrm>
            <a:off x="3269223" y="914401"/>
            <a:ext cx="6830120" cy="4408225"/>
            <a:chOff x="3187337" y="1910688"/>
            <a:chExt cx="4815839" cy="3166280"/>
          </a:xfrm>
        </p:grpSpPr>
        <p:pic>
          <p:nvPicPr>
            <p:cNvPr id="1026" name="Picture 2" descr="Click Props Backdrops Brick White Backdrop (5 x 5')">
              <a:extLst>
                <a:ext uri="{FF2B5EF4-FFF2-40B4-BE49-F238E27FC236}">
                  <a16:creationId xmlns:a16="http://schemas.microsoft.com/office/drawing/2014/main" id="{29509E0F-C6CF-EA4F-979C-3FF817E3D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872" y="3137848"/>
              <a:ext cx="4749421" cy="193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7C06AA9-8091-154C-9798-834D6AC133FE}"/>
                </a:ext>
              </a:extLst>
            </p:cNvPr>
            <p:cNvSpPr/>
            <p:nvPr/>
          </p:nvSpPr>
          <p:spPr>
            <a:xfrm>
              <a:off x="3289111" y="1910688"/>
              <a:ext cx="4572000" cy="16377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E9A730D6-24BA-9443-A6A3-231C6E9CE107}"/>
                </a:ext>
              </a:extLst>
            </p:cNvPr>
            <p:cNvGrpSpPr/>
            <p:nvPr/>
          </p:nvGrpSpPr>
          <p:grpSpPr>
            <a:xfrm>
              <a:off x="3187337" y="2010625"/>
              <a:ext cx="4815839" cy="1419032"/>
              <a:chOff x="3187337" y="2010625"/>
              <a:chExt cx="4815839" cy="1419032"/>
            </a:xfrm>
          </p:grpSpPr>
          <p:sp>
            <p:nvSpPr>
              <p:cNvPr id="194" name="Plaque 193">
                <a:extLst>
                  <a:ext uri="{FF2B5EF4-FFF2-40B4-BE49-F238E27FC236}">
                    <a16:creationId xmlns:a16="http://schemas.microsoft.com/office/drawing/2014/main" id="{AD09702F-0DAD-324A-9CF2-A9A00382254E}"/>
                  </a:ext>
                </a:extLst>
              </p:cNvPr>
              <p:cNvSpPr/>
              <p:nvPr/>
            </p:nvSpPr>
            <p:spPr>
              <a:xfrm>
                <a:off x="338809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Plaque 193">
                <a:extLst>
                  <a:ext uri="{FF2B5EF4-FFF2-40B4-BE49-F238E27FC236}">
                    <a16:creationId xmlns:a16="http://schemas.microsoft.com/office/drawing/2014/main" id="{9B766E21-FABC-4243-9A86-AEC20EFDA43E}"/>
                  </a:ext>
                </a:extLst>
              </p:cNvPr>
              <p:cNvSpPr/>
              <p:nvPr/>
            </p:nvSpPr>
            <p:spPr>
              <a:xfrm>
                <a:off x="388140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Plaque 193">
                <a:extLst>
                  <a:ext uri="{FF2B5EF4-FFF2-40B4-BE49-F238E27FC236}">
                    <a16:creationId xmlns:a16="http://schemas.microsoft.com/office/drawing/2014/main" id="{8070494A-9374-A64B-8CBA-466BE0EE7A04}"/>
                  </a:ext>
                </a:extLst>
              </p:cNvPr>
              <p:cNvSpPr/>
              <p:nvPr/>
            </p:nvSpPr>
            <p:spPr>
              <a:xfrm>
                <a:off x="437471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Plaque 193">
                <a:extLst>
                  <a:ext uri="{FF2B5EF4-FFF2-40B4-BE49-F238E27FC236}">
                    <a16:creationId xmlns:a16="http://schemas.microsoft.com/office/drawing/2014/main" id="{64F25CA6-5428-0941-A6D9-9120200CE84B}"/>
                  </a:ext>
                </a:extLst>
              </p:cNvPr>
              <p:cNvSpPr/>
              <p:nvPr/>
            </p:nvSpPr>
            <p:spPr>
              <a:xfrm>
                <a:off x="486802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Plaque 193">
                <a:extLst>
                  <a:ext uri="{FF2B5EF4-FFF2-40B4-BE49-F238E27FC236}">
                    <a16:creationId xmlns:a16="http://schemas.microsoft.com/office/drawing/2014/main" id="{803301E1-8368-7646-BB82-7C6A432D47D4}"/>
                  </a:ext>
                </a:extLst>
              </p:cNvPr>
              <p:cNvSpPr/>
              <p:nvPr/>
            </p:nvSpPr>
            <p:spPr>
              <a:xfrm>
                <a:off x="536133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Plaque 193">
                <a:extLst>
                  <a:ext uri="{FF2B5EF4-FFF2-40B4-BE49-F238E27FC236}">
                    <a16:creationId xmlns:a16="http://schemas.microsoft.com/office/drawing/2014/main" id="{F0ABD953-8428-414D-B624-D9DAF543B145}"/>
                  </a:ext>
                </a:extLst>
              </p:cNvPr>
              <p:cNvSpPr/>
              <p:nvPr/>
            </p:nvSpPr>
            <p:spPr>
              <a:xfrm>
                <a:off x="585464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Plaque 193">
                <a:extLst>
                  <a:ext uri="{FF2B5EF4-FFF2-40B4-BE49-F238E27FC236}">
                    <a16:creationId xmlns:a16="http://schemas.microsoft.com/office/drawing/2014/main" id="{99058C03-0F09-6A4D-B4FC-ED96BA25DE65}"/>
                  </a:ext>
                </a:extLst>
              </p:cNvPr>
              <p:cNvSpPr/>
              <p:nvPr/>
            </p:nvSpPr>
            <p:spPr>
              <a:xfrm>
                <a:off x="634795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Plaque 193">
                <a:extLst>
                  <a:ext uri="{FF2B5EF4-FFF2-40B4-BE49-F238E27FC236}">
                    <a16:creationId xmlns:a16="http://schemas.microsoft.com/office/drawing/2014/main" id="{E4F591EF-D55A-3147-8121-42358C910022}"/>
                  </a:ext>
                </a:extLst>
              </p:cNvPr>
              <p:cNvSpPr/>
              <p:nvPr/>
            </p:nvSpPr>
            <p:spPr>
              <a:xfrm>
                <a:off x="6841262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Plaque 193">
                <a:extLst>
                  <a:ext uri="{FF2B5EF4-FFF2-40B4-BE49-F238E27FC236}">
                    <a16:creationId xmlns:a16="http://schemas.microsoft.com/office/drawing/2014/main" id="{EEDBEC25-9FFF-524A-9965-AFCB0E98788D}"/>
                  </a:ext>
                </a:extLst>
              </p:cNvPr>
              <p:cNvSpPr/>
              <p:nvPr/>
            </p:nvSpPr>
            <p:spPr>
              <a:xfrm>
                <a:off x="7334570" y="3071922"/>
                <a:ext cx="495701" cy="357735"/>
              </a:xfrm>
              <a:custGeom>
                <a:avLst/>
                <a:gdLst>
                  <a:gd name="connsiteX0" fmla="*/ 0 w 673768"/>
                  <a:gd name="connsiteY0" fmla="*/ 198924 h 616017"/>
                  <a:gd name="connsiteX1" fmla="*/ 198924 w 673768"/>
                  <a:gd name="connsiteY1" fmla="*/ 0 h 616017"/>
                  <a:gd name="connsiteX2" fmla="*/ 474844 w 673768"/>
                  <a:gd name="connsiteY2" fmla="*/ 0 h 616017"/>
                  <a:gd name="connsiteX3" fmla="*/ 673768 w 673768"/>
                  <a:gd name="connsiteY3" fmla="*/ 198924 h 616017"/>
                  <a:gd name="connsiteX4" fmla="*/ 673768 w 673768"/>
                  <a:gd name="connsiteY4" fmla="*/ 417093 h 616017"/>
                  <a:gd name="connsiteX5" fmla="*/ 474844 w 673768"/>
                  <a:gd name="connsiteY5" fmla="*/ 616017 h 616017"/>
                  <a:gd name="connsiteX6" fmla="*/ 198924 w 673768"/>
                  <a:gd name="connsiteY6" fmla="*/ 616017 h 616017"/>
                  <a:gd name="connsiteX7" fmla="*/ 0 w 673768"/>
                  <a:gd name="connsiteY7" fmla="*/ 417093 h 616017"/>
                  <a:gd name="connsiteX8" fmla="*/ 0 w 673768"/>
                  <a:gd name="connsiteY8" fmla="*/ 198924 h 616017"/>
                  <a:gd name="connsiteX0" fmla="*/ 0 w 673768"/>
                  <a:gd name="connsiteY0" fmla="*/ 198924 h 616017"/>
                  <a:gd name="connsiteX1" fmla="*/ 474844 w 673768"/>
                  <a:gd name="connsiteY1" fmla="*/ 0 h 616017"/>
                  <a:gd name="connsiteX2" fmla="*/ 673768 w 673768"/>
                  <a:gd name="connsiteY2" fmla="*/ 198924 h 616017"/>
                  <a:gd name="connsiteX3" fmla="*/ 673768 w 673768"/>
                  <a:gd name="connsiteY3" fmla="*/ 417093 h 616017"/>
                  <a:gd name="connsiteX4" fmla="*/ 474844 w 673768"/>
                  <a:gd name="connsiteY4" fmla="*/ 616017 h 616017"/>
                  <a:gd name="connsiteX5" fmla="*/ 198924 w 673768"/>
                  <a:gd name="connsiteY5" fmla="*/ 616017 h 616017"/>
                  <a:gd name="connsiteX6" fmla="*/ 0 w 673768"/>
                  <a:gd name="connsiteY6" fmla="*/ 417093 h 616017"/>
                  <a:gd name="connsiteX7" fmla="*/ 0 w 673768"/>
                  <a:gd name="connsiteY7" fmla="*/ 198924 h 616017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198924 w 673768"/>
                  <a:gd name="connsiteY4" fmla="*/ 444364 h 444364"/>
                  <a:gd name="connsiteX5" fmla="*/ 0 w 673768"/>
                  <a:gd name="connsiteY5" fmla="*/ 245440 h 444364"/>
                  <a:gd name="connsiteX6" fmla="*/ 0 w 673768"/>
                  <a:gd name="connsiteY6" fmla="*/ 27271 h 444364"/>
                  <a:gd name="connsiteX0" fmla="*/ 0 w 673768"/>
                  <a:gd name="connsiteY0" fmla="*/ 27271 h 444364"/>
                  <a:gd name="connsiteX1" fmla="*/ 673768 w 673768"/>
                  <a:gd name="connsiteY1" fmla="*/ 27271 h 444364"/>
                  <a:gd name="connsiteX2" fmla="*/ 673768 w 673768"/>
                  <a:gd name="connsiteY2" fmla="*/ 245440 h 444364"/>
                  <a:gd name="connsiteX3" fmla="*/ 474844 w 673768"/>
                  <a:gd name="connsiteY3" fmla="*/ 444364 h 444364"/>
                  <a:gd name="connsiteX4" fmla="*/ 336884 w 673768"/>
                  <a:gd name="connsiteY4" fmla="*/ 444363 h 444364"/>
                  <a:gd name="connsiteX5" fmla="*/ 198924 w 673768"/>
                  <a:gd name="connsiteY5" fmla="*/ 444364 h 444364"/>
                  <a:gd name="connsiteX6" fmla="*/ 0 w 673768"/>
                  <a:gd name="connsiteY6" fmla="*/ 245440 h 444364"/>
                  <a:gd name="connsiteX7" fmla="*/ 0 w 673768"/>
                  <a:gd name="connsiteY7" fmla="*/ 27271 h 444364"/>
                  <a:gd name="connsiteX0" fmla="*/ 0 w 673768"/>
                  <a:gd name="connsiteY0" fmla="*/ 27271 h 521365"/>
                  <a:gd name="connsiteX1" fmla="*/ 673768 w 673768"/>
                  <a:gd name="connsiteY1" fmla="*/ 27271 h 521365"/>
                  <a:gd name="connsiteX2" fmla="*/ 673768 w 673768"/>
                  <a:gd name="connsiteY2" fmla="*/ 245440 h 521365"/>
                  <a:gd name="connsiteX3" fmla="*/ 474844 w 673768"/>
                  <a:gd name="connsiteY3" fmla="*/ 444364 h 521365"/>
                  <a:gd name="connsiteX4" fmla="*/ 341697 w 673768"/>
                  <a:gd name="connsiteY4" fmla="*/ 521365 h 521365"/>
                  <a:gd name="connsiteX5" fmla="*/ 198924 w 673768"/>
                  <a:gd name="connsiteY5" fmla="*/ 444364 h 521365"/>
                  <a:gd name="connsiteX6" fmla="*/ 0 w 673768"/>
                  <a:gd name="connsiteY6" fmla="*/ 245440 h 521365"/>
                  <a:gd name="connsiteX7" fmla="*/ 0 w 673768"/>
                  <a:gd name="connsiteY7" fmla="*/ 27271 h 521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768" h="521365">
                    <a:moveTo>
                      <a:pt x="0" y="27271"/>
                    </a:moveTo>
                    <a:cubicBezTo>
                      <a:pt x="112295" y="-9090"/>
                      <a:pt x="561473" y="-9090"/>
                      <a:pt x="673768" y="27271"/>
                    </a:cubicBezTo>
                    <a:lnTo>
                      <a:pt x="673768" y="245440"/>
                    </a:lnTo>
                    <a:cubicBezTo>
                      <a:pt x="563905" y="245440"/>
                      <a:pt x="474844" y="334501"/>
                      <a:pt x="474844" y="444364"/>
                    </a:cubicBezTo>
                    <a:lnTo>
                      <a:pt x="341697" y="521365"/>
                    </a:lnTo>
                    <a:lnTo>
                      <a:pt x="198924" y="444364"/>
                    </a:lnTo>
                    <a:cubicBezTo>
                      <a:pt x="198924" y="334501"/>
                      <a:pt x="109863" y="245440"/>
                      <a:pt x="0" y="245440"/>
                    </a:cubicBezTo>
                    <a:lnTo>
                      <a:pt x="0" y="2727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3938D539-815F-154A-B1FA-B534AD60DFAF}"/>
                  </a:ext>
                </a:extLst>
              </p:cNvPr>
              <p:cNvGrpSpPr/>
              <p:nvPr/>
            </p:nvGrpSpPr>
            <p:grpSpPr>
              <a:xfrm>
                <a:off x="3208345" y="2010625"/>
                <a:ext cx="4746086" cy="1088213"/>
                <a:chOff x="3208345" y="2010625"/>
                <a:chExt cx="4746086" cy="1088213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B5D0B4D-F8A8-5C43-9A90-88B8F7A404D5}"/>
                    </a:ext>
                  </a:extLst>
                </p:cNvPr>
                <p:cNvGrpSpPr/>
                <p:nvPr/>
              </p:nvGrpSpPr>
              <p:grpSpPr>
                <a:xfrm>
                  <a:off x="7309571" y="2019334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69" name="Trapezium 46">
                    <a:extLst>
                      <a:ext uri="{FF2B5EF4-FFF2-40B4-BE49-F238E27FC236}">
                        <a16:creationId xmlns:a16="http://schemas.microsoft.com/office/drawing/2014/main" id="{BB00BA19-74B0-1448-9B65-49C402DFA2B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Trapezium 46">
                    <a:extLst>
                      <a:ext uri="{FF2B5EF4-FFF2-40B4-BE49-F238E27FC236}">
                        <a16:creationId xmlns:a16="http://schemas.microsoft.com/office/drawing/2014/main" id="{D92C49E4-D95A-CF4A-9D95-D594222293F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Trapezium 46">
                    <a:extLst>
                      <a:ext uri="{FF2B5EF4-FFF2-40B4-BE49-F238E27FC236}">
                        <a16:creationId xmlns:a16="http://schemas.microsoft.com/office/drawing/2014/main" id="{2F17F712-64C0-A14F-BBC4-528C27D4592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Trapezium 46">
                    <a:extLst>
                      <a:ext uri="{FF2B5EF4-FFF2-40B4-BE49-F238E27FC236}">
                        <a16:creationId xmlns:a16="http://schemas.microsoft.com/office/drawing/2014/main" id="{2F5379A0-E914-6149-826D-4514E53C956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rapezium 46">
                    <a:extLst>
                      <a:ext uri="{FF2B5EF4-FFF2-40B4-BE49-F238E27FC236}">
                        <a16:creationId xmlns:a16="http://schemas.microsoft.com/office/drawing/2014/main" id="{277923B6-8822-5B4F-8A44-DEC9A2A0631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" name="Trapezium 46">
                    <a:extLst>
                      <a:ext uri="{FF2B5EF4-FFF2-40B4-BE49-F238E27FC236}">
                        <a16:creationId xmlns:a16="http://schemas.microsoft.com/office/drawing/2014/main" id="{3BE91984-BD77-C947-92F1-AB56A66A563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F9B80052-B94A-B64D-90A0-85F26CFA5D4F}"/>
                    </a:ext>
                  </a:extLst>
                </p:cNvPr>
                <p:cNvGrpSpPr/>
                <p:nvPr/>
              </p:nvGrpSpPr>
              <p:grpSpPr>
                <a:xfrm>
                  <a:off x="5340941" y="2010625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13" name="Trapezium 46">
                    <a:extLst>
                      <a:ext uri="{FF2B5EF4-FFF2-40B4-BE49-F238E27FC236}">
                        <a16:creationId xmlns:a16="http://schemas.microsoft.com/office/drawing/2014/main" id="{69FBF014-CA53-2049-8959-998575D30C6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Trapezium 46">
                    <a:extLst>
                      <a:ext uri="{FF2B5EF4-FFF2-40B4-BE49-F238E27FC236}">
                        <a16:creationId xmlns:a16="http://schemas.microsoft.com/office/drawing/2014/main" id="{F3315651-DF82-C148-8255-480160F42AE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Trapezium 46">
                    <a:extLst>
                      <a:ext uri="{FF2B5EF4-FFF2-40B4-BE49-F238E27FC236}">
                        <a16:creationId xmlns:a16="http://schemas.microsoft.com/office/drawing/2014/main" id="{EDA1C6ED-C6A4-C447-B85B-C6D0ECAD051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Trapezium 46">
                    <a:extLst>
                      <a:ext uri="{FF2B5EF4-FFF2-40B4-BE49-F238E27FC236}">
                        <a16:creationId xmlns:a16="http://schemas.microsoft.com/office/drawing/2014/main" id="{71EC256D-11C0-024E-A4A0-D09C804C5B8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Trapezium 46">
                    <a:extLst>
                      <a:ext uri="{FF2B5EF4-FFF2-40B4-BE49-F238E27FC236}">
                        <a16:creationId xmlns:a16="http://schemas.microsoft.com/office/drawing/2014/main" id="{FF07ECAB-3717-F243-A154-58324EA5AAF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Trapezium 46">
                    <a:extLst>
                      <a:ext uri="{FF2B5EF4-FFF2-40B4-BE49-F238E27FC236}">
                        <a16:creationId xmlns:a16="http://schemas.microsoft.com/office/drawing/2014/main" id="{5A67B6EB-E305-884E-A564-2C3415A9AD6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564C00CC-B9AB-E04A-9E2F-FA4509DB81BF}"/>
                    </a:ext>
                  </a:extLst>
                </p:cNvPr>
                <p:cNvGrpSpPr/>
                <p:nvPr/>
              </p:nvGrpSpPr>
              <p:grpSpPr>
                <a:xfrm>
                  <a:off x="3393079" y="2015388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05" name="Trapezium 46">
                    <a:extLst>
                      <a:ext uri="{FF2B5EF4-FFF2-40B4-BE49-F238E27FC236}">
                        <a16:creationId xmlns:a16="http://schemas.microsoft.com/office/drawing/2014/main" id="{8E8A2324-315A-424A-B4CB-50886538E48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rapezium 46">
                    <a:extLst>
                      <a:ext uri="{FF2B5EF4-FFF2-40B4-BE49-F238E27FC236}">
                        <a16:creationId xmlns:a16="http://schemas.microsoft.com/office/drawing/2014/main" id="{096B90F0-C51B-7544-A31E-7802FBA82F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Trapezium 46">
                    <a:extLst>
                      <a:ext uri="{FF2B5EF4-FFF2-40B4-BE49-F238E27FC236}">
                        <a16:creationId xmlns:a16="http://schemas.microsoft.com/office/drawing/2014/main" id="{3E99C2EC-356B-F04A-A3D0-4C01245FF95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Trapezium 46">
                    <a:extLst>
                      <a:ext uri="{FF2B5EF4-FFF2-40B4-BE49-F238E27FC236}">
                        <a16:creationId xmlns:a16="http://schemas.microsoft.com/office/drawing/2014/main" id="{A94A280A-4490-AC4E-9104-20309E91E8C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Trapezium 46">
                    <a:extLst>
                      <a:ext uri="{FF2B5EF4-FFF2-40B4-BE49-F238E27FC236}">
                        <a16:creationId xmlns:a16="http://schemas.microsoft.com/office/drawing/2014/main" id="{F530E4CC-50FF-D948-84C9-E620110EB3C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Trapezium 46">
                    <a:extLst>
                      <a:ext uri="{FF2B5EF4-FFF2-40B4-BE49-F238E27FC236}">
                        <a16:creationId xmlns:a16="http://schemas.microsoft.com/office/drawing/2014/main" id="{71AB6286-E8E7-D946-8482-8C47D3362D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6F6DD1D1-F4BC-684A-A3FB-FA87DC2ABE71}"/>
                    </a:ext>
                  </a:extLst>
                </p:cNvPr>
                <p:cNvGrpSpPr/>
                <p:nvPr/>
              </p:nvGrpSpPr>
              <p:grpSpPr>
                <a:xfrm>
                  <a:off x="3893217" y="2015388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98" name="Trapezium 46">
                    <a:extLst>
                      <a:ext uri="{FF2B5EF4-FFF2-40B4-BE49-F238E27FC236}">
                        <a16:creationId xmlns:a16="http://schemas.microsoft.com/office/drawing/2014/main" id="{9DE1852F-A82C-F342-85D4-F0ACF616BD2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rapezium 46">
                    <a:extLst>
                      <a:ext uri="{FF2B5EF4-FFF2-40B4-BE49-F238E27FC236}">
                        <a16:creationId xmlns:a16="http://schemas.microsoft.com/office/drawing/2014/main" id="{033C9C91-B9FB-294C-BF54-75D41697130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Trapezium 46">
                    <a:extLst>
                      <a:ext uri="{FF2B5EF4-FFF2-40B4-BE49-F238E27FC236}">
                        <a16:creationId xmlns:a16="http://schemas.microsoft.com/office/drawing/2014/main" id="{68E8D3C5-F7FA-5F45-8E3C-DF800D07505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Trapezium 46">
                    <a:extLst>
                      <a:ext uri="{FF2B5EF4-FFF2-40B4-BE49-F238E27FC236}">
                        <a16:creationId xmlns:a16="http://schemas.microsoft.com/office/drawing/2014/main" id="{56B4C997-2D1B-9F4A-8A00-DBF066A1BCD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Trapezium 46">
                    <a:extLst>
                      <a:ext uri="{FF2B5EF4-FFF2-40B4-BE49-F238E27FC236}">
                        <a16:creationId xmlns:a16="http://schemas.microsoft.com/office/drawing/2014/main" id="{7181C22D-D8C8-E14A-9F3B-11F6BC5F1B3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rapezium 46">
                    <a:extLst>
                      <a:ext uri="{FF2B5EF4-FFF2-40B4-BE49-F238E27FC236}">
                        <a16:creationId xmlns:a16="http://schemas.microsoft.com/office/drawing/2014/main" id="{9A290965-B789-5A4C-91DB-DDEA0C8A5D3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562A8DF2-2AEC-E449-BF00-BF657BF30473}"/>
                    </a:ext>
                  </a:extLst>
                </p:cNvPr>
                <p:cNvGrpSpPr/>
                <p:nvPr/>
              </p:nvGrpSpPr>
              <p:grpSpPr>
                <a:xfrm>
                  <a:off x="4869675" y="2015388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91" name="Trapezium 46">
                    <a:extLst>
                      <a:ext uri="{FF2B5EF4-FFF2-40B4-BE49-F238E27FC236}">
                        <a16:creationId xmlns:a16="http://schemas.microsoft.com/office/drawing/2014/main" id="{EFEC0969-CF03-874F-BE91-92E78CF8B3B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Trapezium 46">
                    <a:extLst>
                      <a:ext uri="{FF2B5EF4-FFF2-40B4-BE49-F238E27FC236}">
                        <a16:creationId xmlns:a16="http://schemas.microsoft.com/office/drawing/2014/main" id="{54CE75D1-5AB7-BC47-9C73-F91D5842E0A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Trapezium 46">
                    <a:extLst>
                      <a:ext uri="{FF2B5EF4-FFF2-40B4-BE49-F238E27FC236}">
                        <a16:creationId xmlns:a16="http://schemas.microsoft.com/office/drawing/2014/main" id="{01298C17-6BE3-E844-B518-D00D3956109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Trapezium 46">
                    <a:extLst>
                      <a:ext uri="{FF2B5EF4-FFF2-40B4-BE49-F238E27FC236}">
                        <a16:creationId xmlns:a16="http://schemas.microsoft.com/office/drawing/2014/main" id="{70BD34EB-C216-3249-9262-197DCBA9C5A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Trapezium 46">
                    <a:extLst>
                      <a:ext uri="{FF2B5EF4-FFF2-40B4-BE49-F238E27FC236}">
                        <a16:creationId xmlns:a16="http://schemas.microsoft.com/office/drawing/2014/main" id="{8A8FD6B5-48D6-664D-9397-E056D03F6DE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Trapezium 46">
                    <a:extLst>
                      <a:ext uri="{FF2B5EF4-FFF2-40B4-BE49-F238E27FC236}">
                        <a16:creationId xmlns:a16="http://schemas.microsoft.com/office/drawing/2014/main" id="{D8EF9F85-AD01-7B4F-9CA3-FB6A6D5B35F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3974E490-186B-6D4E-8CBE-E77BE219B04D}"/>
                    </a:ext>
                  </a:extLst>
                </p:cNvPr>
                <p:cNvGrpSpPr/>
                <p:nvPr/>
              </p:nvGrpSpPr>
              <p:grpSpPr>
                <a:xfrm>
                  <a:off x="4381446" y="2015388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47" name="Trapezium 46">
                    <a:extLst>
                      <a:ext uri="{FF2B5EF4-FFF2-40B4-BE49-F238E27FC236}">
                        <a16:creationId xmlns:a16="http://schemas.microsoft.com/office/drawing/2014/main" id="{12803336-A80C-654B-8009-EE8A084BDB9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apezium 46">
                    <a:extLst>
                      <a:ext uri="{FF2B5EF4-FFF2-40B4-BE49-F238E27FC236}">
                        <a16:creationId xmlns:a16="http://schemas.microsoft.com/office/drawing/2014/main" id="{E4A7F136-9283-C943-9676-97D469FA9AE7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Trapezium 46">
                    <a:extLst>
                      <a:ext uri="{FF2B5EF4-FFF2-40B4-BE49-F238E27FC236}">
                        <a16:creationId xmlns:a16="http://schemas.microsoft.com/office/drawing/2014/main" id="{C992C7BB-E17B-864C-99DD-7BF8E9CB21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Trapezium 46">
                    <a:extLst>
                      <a:ext uri="{FF2B5EF4-FFF2-40B4-BE49-F238E27FC236}">
                        <a16:creationId xmlns:a16="http://schemas.microsoft.com/office/drawing/2014/main" id="{886070AB-071F-E041-893D-89072E4776FB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Trapezium 46">
                    <a:extLst>
                      <a:ext uri="{FF2B5EF4-FFF2-40B4-BE49-F238E27FC236}">
                        <a16:creationId xmlns:a16="http://schemas.microsoft.com/office/drawing/2014/main" id="{6D3F044E-56AD-E048-AC9B-0EBA236F2C8A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Trapezium 46">
                    <a:extLst>
                      <a:ext uri="{FF2B5EF4-FFF2-40B4-BE49-F238E27FC236}">
                        <a16:creationId xmlns:a16="http://schemas.microsoft.com/office/drawing/2014/main" id="{C3B98179-1297-CC42-ACA7-7B0F09F595C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BCF5A1D-8837-5B4E-A989-D2CEAD4603C8}"/>
                    </a:ext>
                  </a:extLst>
                </p:cNvPr>
                <p:cNvGrpSpPr/>
                <p:nvPr/>
              </p:nvGrpSpPr>
              <p:grpSpPr>
                <a:xfrm>
                  <a:off x="3208345" y="2015388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4" name="Trapezium 3">
                    <a:extLst>
                      <a:ext uri="{FF2B5EF4-FFF2-40B4-BE49-F238E27FC236}">
                        <a16:creationId xmlns:a16="http://schemas.microsoft.com/office/drawing/2014/main" id="{7D33AA5C-50A4-5F49-A2FD-A839FC49189B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Trapezium 3">
                    <a:extLst>
                      <a:ext uri="{FF2B5EF4-FFF2-40B4-BE49-F238E27FC236}">
                        <a16:creationId xmlns:a16="http://schemas.microsoft.com/office/drawing/2014/main" id="{727A3B20-5E5D-8F4C-8819-A3CDE36804B8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Trapezium 3">
                    <a:extLst>
                      <a:ext uri="{FF2B5EF4-FFF2-40B4-BE49-F238E27FC236}">
                        <a16:creationId xmlns:a16="http://schemas.microsoft.com/office/drawing/2014/main" id="{7F9FC96C-BFC6-9643-83B7-FB9196381758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Trapezium 3">
                    <a:extLst>
                      <a:ext uri="{FF2B5EF4-FFF2-40B4-BE49-F238E27FC236}">
                        <a16:creationId xmlns:a16="http://schemas.microsoft.com/office/drawing/2014/main" id="{83846414-612D-C14F-85FD-67F200A965E4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Trapezium 3">
                    <a:extLst>
                      <a:ext uri="{FF2B5EF4-FFF2-40B4-BE49-F238E27FC236}">
                        <a16:creationId xmlns:a16="http://schemas.microsoft.com/office/drawing/2014/main" id="{A75B3724-4C5D-CB4B-B7FD-82C0A32029C2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Trapezium 3">
                    <a:extLst>
                      <a:ext uri="{FF2B5EF4-FFF2-40B4-BE49-F238E27FC236}">
                        <a16:creationId xmlns:a16="http://schemas.microsoft.com/office/drawing/2014/main" id="{24EB022C-4846-734F-A127-3BF920DA1293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CE5F5FB-0A1E-824D-9366-A311F972C186}"/>
                    </a:ext>
                  </a:extLst>
                </p:cNvPr>
                <p:cNvGrpSpPr/>
                <p:nvPr/>
              </p:nvGrpSpPr>
              <p:grpSpPr>
                <a:xfrm>
                  <a:off x="3697567" y="2015388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56" name="Trapezium 3">
                    <a:extLst>
                      <a:ext uri="{FF2B5EF4-FFF2-40B4-BE49-F238E27FC236}">
                        <a16:creationId xmlns:a16="http://schemas.microsoft.com/office/drawing/2014/main" id="{D738FEDC-5EB5-204C-9CF1-85DBDFE9A97B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Trapezium 3">
                    <a:extLst>
                      <a:ext uri="{FF2B5EF4-FFF2-40B4-BE49-F238E27FC236}">
                        <a16:creationId xmlns:a16="http://schemas.microsoft.com/office/drawing/2014/main" id="{05F529D6-AF87-0A49-9CB5-AD72C606B198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Trapezium 3">
                    <a:extLst>
                      <a:ext uri="{FF2B5EF4-FFF2-40B4-BE49-F238E27FC236}">
                        <a16:creationId xmlns:a16="http://schemas.microsoft.com/office/drawing/2014/main" id="{A7F151AC-4CD4-CE45-B2CF-9B12D4D280D6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rapezium 3">
                    <a:extLst>
                      <a:ext uri="{FF2B5EF4-FFF2-40B4-BE49-F238E27FC236}">
                        <a16:creationId xmlns:a16="http://schemas.microsoft.com/office/drawing/2014/main" id="{08126421-8462-7A4A-9D33-C282D237D30F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rapezium 3">
                    <a:extLst>
                      <a:ext uri="{FF2B5EF4-FFF2-40B4-BE49-F238E27FC236}">
                        <a16:creationId xmlns:a16="http://schemas.microsoft.com/office/drawing/2014/main" id="{660F7CC2-2488-8B4E-A14D-9FE68FCBAFF2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rapezium 3">
                    <a:extLst>
                      <a:ext uri="{FF2B5EF4-FFF2-40B4-BE49-F238E27FC236}">
                        <a16:creationId xmlns:a16="http://schemas.microsoft.com/office/drawing/2014/main" id="{4C8EEC18-E10D-0840-8412-5C371D90C189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5BC39D8-4648-E243-BE02-A98E338C5BE4}"/>
                    </a:ext>
                  </a:extLst>
                </p:cNvPr>
                <p:cNvGrpSpPr/>
                <p:nvPr/>
              </p:nvGrpSpPr>
              <p:grpSpPr>
                <a:xfrm>
                  <a:off x="4186789" y="2015388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63" name="Trapezium 3">
                    <a:extLst>
                      <a:ext uri="{FF2B5EF4-FFF2-40B4-BE49-F238E27FC236}">
                        <a16:creationId xmlns:a16="http://schemas.microsoft.com/office/drawing/2014/main" id="{1EB558FA-E80F-9B45-9C2B-BC49656FE32C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Trapezium 3">
                    <a:extLst>
                      <a:ext uri="{FF2B5EF4-FFF2-40B4-BE49-F238E27FC236}">
                        <a16:creationId xmlns:a16="http://schemas.microsoft.com/office/drawing/2014/main" id="{4A3C1729-7996-5143-910D-B945CFCCECE9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Trapezium 3">
                    <a:extLst>
                      <a:ext uri="{FF2B5EF4-FFF2-40B4-BE49-F238E27FC236}">
                        <a16:creationId xmlns:a16="http://schemas.microsoft.com/office/drawing/2014/main" id="{176D57A4-CC1C-8B46-ACCF-AE0B3209C2F3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Trapezium 3">
                    <a:extLst>
                      <a:ext uri="{FF2B5EF4-FFF2-40B4-BE49-F238E27FC236}">
                        <a16:creationId xmlns:a16="http://schemas.microsoft.com/office/drawing/2014/main" id="{7EA191EC-8866-444B-9F64-228F5815A5E2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Trapezium 3">
                    <a:extLst>
                      <a:ext uri="{FF2B5EF4-FFF2-40B4-BE49-F238E27FC236}">
                        <a16:creationId xmlns:a16="http://schemas.microsoft.com/office/drawing/2014/main" id="{0FED1C8D-7793-F747-94EE-890A9B494B6C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Trapezium 3">
                    <a:extLst>
                      <a:ext uri="{FF2B5EF4-FFF2-40B4-BE49-F238E27FC236}">
                        <a16:creationId xmlns:a16="http://schemas.microsoft.com/office/drawing/2014/main" id="{D296E7C5-AEDD-6C47-82A1-C0EBBAF4FDA6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C10394B6-39E0-3648-9ABB-25E698274EF1}"/>
                    </a:ext>
                  </a:extLst>
                </p:cNvPr>
                <p:cNvGrpSpPr/>
                <p:nvPr/>
              </p:nvGrpSpPr>
              <p:grpSpPr>
                <a:xfrm>
                  <a:off x="4676010" y="2015388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70" name="Trapezium 3">
                    <a:extLst>
                      <a:ext uri="{FF2B5EF4-FFF2-40B4-BE49-F238E27FC236}">
                        <a16:creationId xmlns:a16="http://schemas.microsoft.com/office/drawing/2014/main" id="{8D184A46-7DC6-2247-A1B4-974922C10FAF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rapezium 3">
                    <a:extLst>
                      <a:ext uri="{FF2B5EF4-FFF2-40B4-BE49-F238E27FC236}">
                        <a16:creationId xmlns:a16="http://schemas.microsoft.com/office/drawing/2014/main" id="{7B4C0086-0ECE-C746-8BA5-616B3BBDCBC5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Trapezium 3">
                    <a:extLst>
                      <a:ext uri="{FF2B5EF4-FFF2-40B4-BE49-F238E27FC236}">
                        <a16:creationId xmlns:a16="http://schemas.microsoft.com/office/drawing/2014/main" id="{96EF6D10-CBFE-034D-BA22-F64CAEB66040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Trapezium 3">
                    <a:extLst>
                      <a:ext uri="{FF2B5EF4-FFF2-40B4-BE49-F238E27FC236}">
                        <a16:creationId xmlns:a16="http://schemas.microsoft.com/office/drawing/2014/main" id="{8DFE8314-41BD-9B41-A6E2-6B0E238455DC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Trapezium 3">
                    <a:extLst>
                      <a:ext uri="{FF2B5EF4-FFF2-40B4-BE49-F238E27FC236}">
                        <a16:creationId xmlns:a16="http://schemas.microsoft.com/office/drawing/2014/main" id="{6CE64AFC-11F2-FB48-ADC4-AC88A2FEC93B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Trapezium 3">
                    <a:extLst>
                      <a:ext uri="{FF2B5EF4-FFF2-40B4-BE49-F238E27FC236}">
                        <a16:creationId xmlns:a16="http://schemas.microsoft.com/office/drawing/2014/main" id="{C0A10453-0D50-9448-8817-DE11DAF85554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D50AEC8-CB3F-8942-A5BB-52323A72AC06}"/>
                    </a:ext>
                  </a:extLst>
                </p:cNvPr>
                <p:cNvGrpSpPr/>
                <p:nvPr/>
              </p:nvGrpSpPr>
              <p:grpSpPr>
                <a:xfrm>
                  <a:off x="5165233" y="2015388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77" name="Trapezium 3">
                    <a:extLst>
                      <a:ext uri="{FF2B5EF4-FFF2-40B4-BE49-F238E27FC236}">
                        <a16:creationId xmlns:a16="http://schemas.microsoft.com/office/drawing/2014/main" id="{FBB4CC0A-11E5-3E4C-B5B9-D3E756263C63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Trapezium 3">
                    <a:extLst>
                      <a:ext uri="{FF2B5EF4-FFF2-40B4-BE49-F238E27FC236}">
                        <a16:creationId xmlns:a16="http://schemas.microsoft.com/office/drawing/2014/main" id="{026E4111-3C70-444B-B942-6D5FB50BC429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rapezium 3">
                    <a:extLst>
                      <a:ext uri="{FF2B5EF4-FFF2-40B4-BE49-F238E27FC236}">
                        <a16:creationId xmlns:a16="http://schemas.microsoft.com/office/drawing/2014/main" id="{62FD39B8-1B99-4940-964D-5CD256C4F38A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Trapezium 3">
                    <a:extLst>
                      <a:ext uri="{FF2B5EF4-FFF2-40B4-BE49-F238E27FC236}">
                        <a16:creationId xmlns:a16="http://schemas.microsoft.com/office/drawing/2014/main" id="{90BDE1C6-C1F7-E54C-9F2F-EA4547F6FB01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rapezium 3">
                    <a:extLst>
                      <a:ext uri="{FF2B5EF4-FFF2-40B4-BE49-F238E27FC236}">
                        <a16:creationId xmlns:a16="http://schemas.microsoft.com/office/drawing/2014/main" id="{1DEF71F1-22B2-7F4B-96E9-B0286E1614A9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apezium 3">
                    <a:extLst>
                      <a:ext uri="{FF2B5EF4-FFF2-40B4-BE49-F238E27FC236}">
                        <a16:creationId xmlns:a16="http://schemas.microsoft.com/office/drawing/2014/main" id="{59D8B51F-4B8C-5843-9536-ED91E49DB668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DA10B2E6-5A9D-0140-A3FC-37C106C28636}"/>
                    </a:ext>
                  </a:extLst>
                </p:cNvPr>
                <p:cNvGrpSpPr/>
                <p:nvPr/>
              </p:nvGrpSpPr>
              <p:grpSpPr>
                <a:xfrm>
                  <a:off x="5841079" y="2010625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20" name="Trapezium 46">
                    <a:extLst>
                      <a:ext uri="{FF2B5EF4-FFF2-40B4-BE49-F238E27FC236}">
                        <a16:creationId xmlns:a16="http://schemas.microsoft.com/office/drawing/2014/main" id="{7E1F028D-F6BE-364B-8B08-81BD3CE6CEF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Trapezium 46">
                    <a:extLst>
                      <a:ext uri="{FF2B5EF4-FFF2-40B4-BE49-F238E27FC236}">
                        <a16:creationId xmlns:a16="http://schemas.microsoft.com/office/drawing/2014/main" id="{CCE3E116-02E6-6545-8E94-0BD7027F15A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Trapezium 46">
                    <a:extLst>
                      <a:ext uri="{FF2B5EF4-FFF2-40B4-BE49-F238E27FC236}">
                        <a16:creationId xmlns:a16="http://schemas.microsoft.com/office/drawing/2014/main" id="{9EAF0EDA-F7F3-A146-B42F-CAF3AC115C0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Trapezium 46">
                    <a:extLst>
                      <a:ext uri="{FF2B5EF4-FFF2-40B4-BE49-F238E27FC236}">
                        <a16:creationId xmlns:a16="http://schemas.microsoft.com/office/drawing/2014/main" id="{B84712D5-B727-6B4D-A0EB-B6D537CC9482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Trapezium 46">
                    <a:extLst>
                      <a:ext uri="{FF2B5EF4-FFF2-40B4-BE49-F238E27FC236}">
                        <a16:creationId xmlns:a16="http://schemas.microsoft.com/office/drawing/2014/main" id="{1F09F086-6551-104A-917C-780CFBFA3C6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rapezium 46">
                    <a:extLst>
                      <a:ext uri="{FF2B5EF4-FFF2-40B4-BE49-F238E27FC236}">
                        <a16:creationId xmlns:a16="http://schemas.microsoft.com/office/drawing/2014/main" id="{4108CA76-AA87-3A46-B1E7-C4AB5DCD70DF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97DB093F-EF7C-1844-BC47-C04FCF30C955}"/>
                    </a:ext>
                  </a:extLst>
                </p:cNvPr>
                <p:cNvGrpSpPr/>
                <p:nvPr/>
              </p:nvGrpSpPr>
              <p:grpSpPr>
                <a:xfrm>
                  <a:off x="6817537" y="2010625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27" name="Trapezium 46">
                    <a:extLst>
                      <a:ext uri="{FF2B5EF4-FFF2-40B4-BE49-F238E27FC236}">
                        <a16:creationId xmlns:a16="http://schemas.microsoft.com/office/drawing/2014/main" id="{2B67482F-CB1A-2C47-A2AC-639F2FA96AD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Trapezium 46">
                    <a:extLst>
                      <a:ext uri="{FF2B5EF4-FFF2-40B4-BE49-F238E27FC236}">
                        <a16:creationId xmlns:a16="http://schemas.microsoft.com/office/drawing/2014/main" id="{E81078E8-6890-7D49-8313-F76864FBCFE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Trapezium 46">
                    <a:extLst>
                      <a:ext uri="{FF2B5EF4-FFF2-40B4-BE49-F238E27FC236}">
                        <a16:creationId xmlns:a16="http://schemas.microsoft.com/office/drawing/2014/main" id="{10132D16-C388-EF4E-BCA4-EEFEB5DF3F05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Trapezium 46">
                    <a:extLst>
                      <a:ext uri="{FF2B5EF4-FFF2-40B4-BE49-F238E27FC236}">
                        <a16:creationId xmlns:a16="http://schemas.microsoft.com/office/drawing/2014/main" id="{5D39D956-F256-F248-B3E9-F0706576A044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Trapezium 46">
                    <a:extLst>
                      <a:ext uri="{FF2B5EF4-FFF2-40B4-BE49-F238E27FC236}">
                        <a16:creationId xmlns:a16="http://schemas.microsoft.com/office/drawing/2014/main" id="{10C33729-877C-9247-9E59-910CD1215639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rapezium 46">
                    <a:extLst>
                      <a:ext uri="{FF2B5EF4-FFF2-40B4-BE49-F238E27FC236}">
                        <a16:creationId xmlns:a16="http://schemas.microsoft.com/office/drawing/2014/main" id="{00D55A81-14E3-084B-9D5D-FF0AAD2DE06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DDCDD03-2652-D449-A1A2-126873425B2A}"/>
                    </a:ext>
                  </a:extLst>
                </p:cNvPr>
                <p:cNvGrpSpPr/>
                <p:nvPr/>
              </p:nvGrpSpPr>
              <p:grpSpPr>
                <a:xfrm>
                  <a:off x="6329308" y="2010625"/>
                  <a:ext cx="456474" cy="1079504"/>
                  <a:chOff x="4816928" y="2026274"/>
                  <a:chExt cx="625928" cy="1310197"/>
                </a:xfrm>
                <a:gradFill>
                  <a:gsLst>
                    <a:gs pos="32000">
                      <a:schemeClr val="accent6">
                        <a:lumMod val="75000"/>
                      </a:schemeClr>
                    </a:gs>
                    <a:gs pos="50000">
                      <a:schemeClr val="accent6">
                        <a:lumMod val="20000"/>
                        <a:lumOff val="80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</a:gsLst>
                  <a:lin ang="0" scaled="1"/>
                </a:gradFill>
              </p:grpSpPr>
              <p:sp>
                <p:nvSpPr>
                  <p:cNvPr id="134" name="Trapezium 46">
                    <a:extLst>
                      <a:ext uri="{FF2B5EF4-FFF2-40B4-BE49-F238E27FC236}">
                        <a16:creationId xmlns:a16="http://schemas.microsoft.com/office/drawing/2014/main" id="{7980EB18-3ADE-6541-AB26-74488E1D1D5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75923" y="2951563"/>
                    <a:ext cx="307939" cy="384908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Trapezium 46">
                    <a:extLst>
                      <a:ext uri="{FF2B5EF4-FFF2-40B4-BE49-F238E27FC236}">
                        <a16:creationId xmlns:a16="http://schemas.microsoft.com/office/drawing/2014/main" id="{3885C400-636D-B64D-95E9-43080C5FCDEC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943265" y="2706634"/>
                    <a:ext cx="373255" cy="30326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Trapezium 46">
                    <a:extLst>
                      <a:ext uri="{FF2B5EF4-FFF2-40B4-BE49-F238E27FC236}">
                        <a16:creationId xmlns:a16="http://schemas.microsoft.com/office/drawing/2014/main" id="{2E8B0001-94BC-E644-B879-558055603016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87686" y="2467146"/>
                    <a:ext cx="484413" cy="319596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Trapezium 46">
                    <a:extLst>
                      <a:ext uri="{FF2B5EF4-FFF2-40B4-BE49-F238E27FC236}">
                        <a16:creationId xmlns:a16="http://schemas.microsoft.com/office/drawing/2014/main" id="{3C2A5F44-D357-8146-BDF9-A32EF1FF17C1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65913" y="2276646"/>
                    <a:ext cx="527958" cy="276054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rapezium 46">
                    <a:extLst>
                      <a:ext uri="{FF2B5EF4-FFF2-40B4-BE49-F238E27FC236}">
                        <a16:creationId xmlns:a16="http://schemas.microsoft.com/office/drawing/2014/main" id="{D336AF7D-036D-F949-A56A-82A21D64AEB8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156903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Trapezium 46">
                    <a:extLst>
                      <a:ext uri="{FF2B5EF4-FFF2-40B4-BE49-F238E27FC236}">
                        <a16:creationId xmlns:a16="http://schemas.microsoft.com/office/drawing/2014/main" id="{F8D3C669-E968-B24B-8D65-9DB3E21706ED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4816928" y="2026274"/>
                    <a:ext cx="625928" cy="172640"/>
                  </a:xfrm>
                  <a:custGeom>
                    <a:avLst/>
                    <a:gdLst>
                      <a:gd name="connsiteX0" fmla="*/ 0 w 286163"/>
                      <a:gd name="connsiteY0" fmla="*/ 379464 h 379464"/>
                      <a:gd name="connsiteX1" fmla="*/ 62598 w 286163"/>
                      <a:gd name="connsiteY1" fmla="*/ 0 h 379464"/>
                      <a:gd name="connsiteX2" fmla="*/ 223565 w 286163"/>
                      <a:gd name="connsiteY2" fmla="*/ 0 h 379464"/>
                      <a:gd name="connsiteX3" fmla="*/ 286163 w 286163"/>
                      <a:gd name="connsiteY3" fmla="*/ 379464 h 379464"/>
                      <a:gd name="connsiteX4" fmla="*/ 0 w 286163"/>
                      <a:gd name="connsiteY4" fmla="*/ 379464 h 379464"/>
                      <a:gd name="connsiteX0" fmla="*/ 0 w 286163"/>
                      <a:gd name="connsiteY0" fmla="*/ 396397 h 396397"/>
                      <a:gd name="connsiteX1" fmla="*/ 62598 w 286163"/>
                      <a:gd name="connsiteY1" fmla="*/ 16933 h 396397"/>
                      <a:gd name="connsiteX2" fmla="*/ 223565 w 286163"/>
                      <a:gd name="connsiteY2" fmla="*/ 16933 h 396397"/>
                      <a:gd name="connsiteX3" fmla="*/ 286163 w 286163"/>
                      <a:gd name="connsiteY3" fmla="*/ 396397 h 396397"/>
                      <a:gd name="connsiteX4" fmla="*/ 0 w 286163"/>
                      <a:gd name="connsiteY4" fmla="*/ 396397 h 396397"/>
                      <a:gd name="connsiteX0" fmla="*/ 0 w 286163"/>
                      <a:gd name="connsiteY0" fmla="*/ 406037 h 406037"/>
                      <a:gd name="connsiteX1" fmla="*/ 62598 w 286163"/>
                      <a:gd name="connsiteY1" fmla="*/ 26573 h 406037"/>
                      <a:gd name="connsiteX2" fmla="*/ 223565 w 286163"/>
                      <a:gd name="connsiteY2" fmla="*/ 26573 h 406037"/>
                      <a:gd name="connsiteX3" fmla="*/ 286163 w 286163"/>
                      <a:gd name="connsiteY3" fmla="*/ 406037 h 406037"/>
                      <a:gd name="connsiteX4" fmla="*/ 0 w 286163"/>
                      <a:gd name="connsiteY4" fmla="*/ 406037 h 406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163" h="406037">
                        <a:moveTo>
                          <a:pt x="0" y="406037"/>
                        </a:moveTo>
                        <a:lnTo>
                          <a:pt x="62598" y="26573"/>
                        </a:lnTo>
                        <a:cubicBezTo>
                          <a:pt x="121696" y="-6085"/>
                          <a:pt x="137252" y="-11527"/>
                          <a:pt x="223565" y="26573"/>
                        </a:cubicBezTo>
                        <a:lnTo>
                          <a:pt x="286163" y="406037"/>
                        </a:lnTo>
                        <a:lnTo>
                          <a:pt x="0" y="406037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19800000" lon="0" rev="0"/>
                    </a:camera>
                    <a:lightRig rig="threePt" dir="t"/>
                  </a:scene3d>
                  <a:sp3d extrusionH="317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6B51162-4FF0-304A-9E09-9218A927254A}"/>
                    </a:ext>
                  </a:extLst>
                </p:cNvPr>
                <p:cNvGrpSpPr/>
                <p:nvPr/>
              </p:nvGrpSpPr>
              <p:grpSpPr>
                <a:xfrm>
                  <a:off x="5645429" y="2010625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141" name="Trapezium 3">
                    <a:extLst>
                      <a:ext uri="{FF2B5EF4-FFF2-40B4-BE49-F238E27FC236}">
                        <a16:creationId xmlns:a16="http://schemas.microsoft.com/office/drawing/2014/main" id="{DB648774-FC2E-264A-B945-38F54927A143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Trapezium 3">
                    <a:extLst>
                      <a:ext uri="{FF2B5EF4-FFF2-40B4-BE49-F238E27FC236}">
                        <a16:creationId xmlns:a16="http://schemas.microsoft.com/office/drawing/2014/main" id="{D5823E2B-7684-BE41-8EDE-D79D479B2F2E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Trapezium 3">
                    <a:extLst>
                      <a:ext uri="{FF2B5EF4-FFF2-40B4-BE49-F238E27FC236}">
                        <a16:creationId xmlns:a16="http://schemas.microsoft.com/office/drawing/2014/main" id="{0F968CF3-EC0E-3C41-B241-6B27393D9D16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Trapezium 3">
                    <a:extLst>
                      <a:ext uri="{FF2B5EF4-FFF2-40B4-BE49-F238E27FC236}">
                        <a16:creationId xmlns:a16="http://schemas.microsoft.com/office/drawing/2014/main" id="{8B4A9706-0952-7848-8E9B-4BFF7B01CAFC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Trapezium 3">
                    <a:extLst>
                      <a:ext uri="{FF2B5EF4-FFF2-40B4-BE49-F238E27FC236}">
                        <a16:creationId xmlns:a16="http://schemas.microsoft.com/office/drawing/2014/main" id="{EE6FCE3B-BCB0-D34C-892D-7131D9297594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Trapezium 3">
                    <a:extLst>
                      <a:ext uri="{FF2B5EF4-FFF2-40B4-BE49-F238E27FC236}">
                        <a16:creationId xmlns:a16="http://schemas.microsoft.com/office/drawing/2014/main" id="{1AFCE1C0-6A2D-9847-99A9-AEF2DF797A0B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FE946BE1-8026-7B4E-9F59-7CFBE0987E7D}"/>
                    </a:ext>
                  </a:extLst>
                </p:cNvPr>
                <p:cNvGrpSpPr/>
                <p:nvPr/>
              </p:nvGrpSpPr>
              <p:grpSpPr>
                <a:xfrm>
                  <a:off x="6134651" y="2010625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148" name="Trapezium 3">
                    <a:extLst>
                      <a:ext uri="{FF2B5EF4-FFF2-40B4-BE49-F238E27FC236}">
                        <a16:creationId xmlns:a16="http://schemas.microsoft.com/office/drawing/2014/main" id="{8CF0C2DA-9A0A-534D-A199-0DCC3DB72CA8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Trapezium 3">
                    <a:extLst>
                      <a:ext uri="{FF2B5EF4-FFF2-40B4-BE49-F238E27FC236}">
                        <a16:creationId xmlns:a16="http://schemas.microsoft.com/office/drawing/2014/main" id="{438714CA-C1B9-1048-94FE-D3C12D5655BB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Trapezium 3">
                    <a:extLst>
                      <a:ext uri="{FF2B5EF4-FFF2-40B4-BE49-F238E27FC236}">
                        <a16:creationId xmlns:a16="http://schemas.microsoft.com/office/drawing/2014/main" id="{13D30E00-3C17-884B-9582-0C23F1B14EF8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Trapezium 3">
                    <a:extLst>
                      <a:ext uri="{FF2B5EF4-FFF2-40B4-BE49-F238E27FC236}">
                        <a16:creationId xmlns:a16="http://schemas.microsoft.com/office/drawing/2014/main" id="{045EF7FB-46EE-A04B-8A63-5E6771E7A9E6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Trapezium 3">
                    <a:extLst>
                      <a:ext uri="{FF2B5EF4-FFF2-40B4-BE49-F238E27FC236}">
                        <a16:creationId xmlns:a16="http://schemas.microsoft.com/office/drawing/2014/main" id="{76C96F13-AC9C-2E46-A42A-100376D8B7EC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Trapezium 3">
                    <a:extLst>
                      <a:ext uri="{FF2B5EF4-FFF2-40B4-BE49-F238E27FC236}">
                        <a16:creationId xmlns:a16="http://schemas.microsoft.com/office/drawing/2014/main" id="{3F43FCC5-B25D-4B4A-8AA6-40903750CDE0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2E63513C-4FA9-CC46-9EA7-42EC5C93B8CC}"/>
                    </a:ext>
                  </a:extLst>
                </p:cNvPr>
                <p:cNvGrpSpPr/>
                <p:nvPr/>
              </p:nvGrpSpPr>
              <p:grpSpPr>
                <a:xfrm>
                  <a:off x="6623872" y="2010625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155" name="Trapezium 3">
                    <a:extLst>
                      <a:ext uri="{FF2B5EF4-FFF2-40B4-BE49-F238E27FC236}">
                        <a16:creationId xmlns:a16="http://schemas.microsoft.com/office/drawing/2014/main" id="{605E45BA-9ECE-7647-A967-6088326D62BC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Trapezium 3">
                    <a:extLst>
                      <a:ext uri="{FF2B5EF4-FFF2-40B4-BE49-F238E27FC236}">
                        <a16:creationId xmlns:a16="http://schemas.microsoft.com/office/drawing/2014/main" id="{37DDE0DA-7AE7-1241-AFCE-847D2BD1B725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Trapezium 3">
                    <a:extLst>
                      <a:ext uri="{FF2B5EF4-FFF2-40B4-BE49-F238E27FC236}">
                        <a16:creationId xmlns:a16="http://schemas.microsoft.com/office/drawing/2014/main" id="{8572C15A-CBAD-6547-8AB2-DAD01DEA00B1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Trapezium 3">
                    <a:extLst>
                      <a:ext uri="{FF2B5EF4-FFF2-40B4-BE49-F238E27FC236}">
                        <a16:creationId xmlns:a16="http://schemas.microsoft.com/office/drawing/2014/main" id="{425102BD-548A-9343-8C34-55C82B026FEF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Trapezium 3">
                    <a:extLst>
                      <a:ext uri="{FF2B5EF4-FFF2-40B4-BE49-F238E27FC236}">
                        <a16:creationId xmlns:a16="http://schemas.microsoft.com/office/drawing/2014/main" id="{3405183C-D5EB-234C-BA54-D7E274938090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Trapezium 3">
                    <a:extLst>
                      <a:ext uri="{FF2B5EF4-FFF2-40B4-BE49-F238E27FC236}">
                        <a16:creationId xmlns:a16="http://schemas.microsoft.com/office/drawing/2014/main" id="{88D0D8A7-8498-3649-A564-418C82A39F08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7D776E7-7210-FD4A-900A-B55669AE43F5}"/>
                    </a:ext>
                  </a:extLst>
                </p:cNvPr>
                <p:cNvGrpSpPr/>
                <p:nvPr/>
              </p:nvGrpSpPr>
              <p:grpSpPr>
                <a:xfrm>
                  <a:off x="7113095" y="2010625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162" name="Trapezium 3">
                    <a:extLst>
                      <a:ext uri="{FF2B5EF4-FFF2-40B4-BE49-F238E27FC236}">
                        <a16:creationId xmlns:a16="http://schemas.microsoft.com/office/drawing/2014/main" id="{88B2FDF6-B76E-944A-88F9-2D79827F51C8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Trapezium 3">
                    <a:extLst>
                      <a:ext uri="{FF2B5EF4-FFF2-40B4-BE49-F238E27FC236}">
                        <a16:creationId xmlns:a16="http://schemas.microsoft.com/office/drawing/2014/main" id="{B343383A-81BB-414D-8EFB-A99E2DDDBDDE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Trapezium 3">
                    <a:extLst>
                      <a:ext uri="{FF2B5EF4-FFF2-40B4-BE49-F238E27FC236}">
                        <a16:creationId xmlns:a16="http://schemas.microsoft.com/office/drawing/2014/main" id="{1525B582-C199-0B40-BBF7-68161D82EEBA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Trapezium 3">
                    <a:extLst>
                      <a:ext uri="{FF2B5EF4-FFF2-40B4-BE49-F238E27FC236}">
                        <a16:creationId xmlns:a16="http://schemas.microsoft.com/office/drawing/2014/main" id="{B9F5BC98-EFA7-4F42-A362-250739F3B152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Trapezium 3">
                    <a:extLst>
                      <a:ext uri="{FF2B5EF4-FFF2-40B4-BE49-F238E27FC236}">
                        <a16:creationId xmlns:a16="http://schemas.microsoft.com/office/drawing/2014/main" id="{FA07B782-4917-4145-965F-F877E9889A28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Trapezium 3">
                    <a:extLst>
                      <a:ext uri="{FF2B5EF4-FFF2-40B4-BE49-F238E27FC236}">
                        <a16:creationId xmlns:a16="http://schemas.microsoft.com/office/drawing/2014/main" id="{ED750FC0-05DD-EE42-9E94-1BE098EC3179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F461F686-1152-7B4E-895F-EE12060A760C}"/>
                    </a:ext>
                  </a:extLst>
                </p:cNvPr>
                <p:cNvGrpSpPr/>
                <p:nvPr/>
              </p:nvGrpSpPr>
              <p:grpSpPr>
                <a:xfrm>
                  <a:off x="7605129" y="2019334"/>
                  <a:ext cx="349302" cy="1053136"/>
                  <a:chOff x="3208345" y="2046514"/>
                  <a:chExt cx="478971" cy="1278194"/>
                </a:xfrm>
              </p:grpSpPr>
              <p:sp>
                <p:nvSpPr>
                  <p:cNvPr id="176" name="Trapezium 3">
                    <a:extLst>
                      <a:ext uri="{FF2B5EF4-FFF2-40B4-BE49-F238E27FC236}">
                        <a16:creationId xmlns:a16="http://schemas.microsoft.com/office/drawing/2014/main" id="{84DE8AC3-0630-164D-8D84-E33D73DA1E17}"/>
                      </a:ext>
                    </a:extLst>
                  </p:cNvPr>
                  <p:cNvSpPr/>
                  <p:nvPr/>
                </p:nvSpPr>
                <p:spPr>
                  <a:xfrm>
                    <a:off x="3208345" y="2831676"/>
                    <a:ext cx="478971" cy="493032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Trapezium 3">
                    <a:extLst>
                      <a:ext uri="{FF2B5EF4-FFF2-40B4-BE49-F238E27FC236}">
                        <a16:creationId xmlns:a16="http://schemas.microsoft.com/office/drawing/2014/main" id="{4AD26AA0-B9B4-F849-9FE1-5A1AF9F3B96C}"/>
                      </a:ext>
                    </a:extLst>
                  </p:cNvPr>
                  <p:cNvSpPr/>
                  <p:nvPr/>
                </p:nvSpPr>
                <p:spPr>
                  <a:xfrm>
                    <a:off x="3239531" y="2623456"/>
                    <a:ext cx="416598" cy="35922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rapezium 3">
                    <a:extLst>
                      <a:ext uri="{FF2B5EF4-FFF2-40B4-BE49-F238E27FC236}">
                        <a16:creationId xmlns:a16="http://schemas.microsoft.com/office/drawing/2014/main" id="{F59CD096-E762-6C4D-B19C-EE0BD0DD945E}"/>
                      </a:ext>
                    </a:extLst>
                  </p:cNvPr>
                  <p:cNvSpPr/>
                  <p:nvPr/>
                </p:nvSpPr>
                <p:spPr>
                  <a:xfrm>
                    <a:off x="3272189" y="2416629"/>
                    <a:ext cx="351282" cy="304799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Trapezium 3">
                    <a:extLst>
                      <a:ext uri="{FF2B5EF4-FFF2-40B4-BE49-F238E27FC236}">
                        <a16:creationId xmlns:a16="http://schemas.microsoft.com/office/drawing/2014/main" id="{ADCE624A-F976-3E42-A152-800502F1ED62}"/>
                      </a:ext>
                    </a:extLst>
                  </p:cNvPr>
                  <p:cNvSpPr/>
                  <p:nvPr/>
                </p:nvSpPr>
                <p:spPr>
                  <a:xfrm>
                    <a:off x="3293960" y="2264229"/>
                    <a:ext cx="307740" cy="250370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Trapezium 3">
                    <a:extLst>
                      <a:ext uri="{FF2B5EF4-FFF2-40B4-BE49-F238E27FC236}">
                        <a16:creationId xmlns:a16="http://schemas.microsoft.com/office/drawing/2014/main" id="{819FDD90-4509-A844-9D52-AC77C5EE4B56}"/>
                      </a:ext>
                    </a:extLst>
                  </p:cNvPr>
                  <p:cNvSpPr/>
                  <p:nvPr/>
                </p:nvSpPr>
                <p:spPr>
                  <a:xfrm>
                    <a:off x="3315732" y="2139043"/>
                    <a:ext cx="264196" cy="190498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Trapezium 3">
                    <a:extLst>
                      <a:ext uri="{FF2B5EF4-FFF2-40B4-BE49-F238E27FC236}">
                        <a16:creationId xmlns:a16="http://schemas.microsoft.com/office/drawing/2014/main" id="{00B6C692-1737-3443-87FF-9D1C00667C24}"/>
                      </a:ext>
                    </a:extLst>
                  </p:cNvPr>
                  <p:cNvSpPr/>
                  <p:nvPr/>
                </p:nvSpPr>
                <p:spPr>
                  <a:xfrm>
                    <a:off x="3340225" y="2046514"/>
                    <a:ext cx="215211" cy="125184"/>
                  </a:xfrm>
                  <a:custGeom>
                    <a:avLst/>
                    <a:gdLst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64457 h 464457"/>
                      <a:gd name="connsiteX1" fmla="*/ 72571 w 478971"/>
                      <a:gd name="connsiteY1" fmla="*/ 0 h 464457"/>
                      <a:gd name="connsiteX2" fmla="*/ 406400 w 478971"/>
                      <a:gd name="connsiteY2" fmla="*/ 0 h 464457"/>
                      <a:gd name="connsiteX3" fmla="*/ 478971 w 478971"/>
                      <a:gd name="connsiteY3" fmla="*/ 464457 h 464457"/>
                      <a:gd name="connsiteX4" fmla="*/ 0 w 478971"/>
                      <a:gd name="connsiteY4" fmla="*/ 464457 h 464457"/>
                      <a:gd name="connsiteX0" fmla="*/ 0 w 478971"/>
                      <a:gd name="connsiteY0" fmla="*/ 481390 h 481390"/>
                      <a:gd name="connsiteX1" fmla="*/ 72571 w 478971"/>
                      <a:gd name="connsiteY1" fmla="*/ 16933 h 481390"/>
                      <a:gd name="connsiteX2" fmla="*/ 406400 w 478971"/>
                      <a:gd name="connsiteY2" fmla="*/ 16933 h 481390"/>
                      <a:gd name="connsiteX3" fmla="*/ 478971 w 478971"/>
                      <a:gd name="connsiteY3" fmla="*/ 481390 h 481390"/>
                      <a:gd name="connsiteX4" fmla="*/ 0 w 478971"/>
                      <a:gd name="connsiteY4" fmla="*/ 481390 h 481390"/>
                      <a:gd name="connsiteX0" fmla="*/ 0 w 478971"/>
                      <a:gd name="connsiteY0" fmla="*/ 493032 h 493032"/>
                      <a:gd name="connsiteX1" fmla="*/ 72571 w 478971"/>
                      <a:gd name="connsiteY1" fmla="*/ 28575 h 493032"/>
                      <a:gd name="connsiteX2" fmla="*/ 406400 w 478971"/>
                      <a:gd name="connsiteY2" fmla="*/ 28575 h 493032"/>
                      <a:gd name="connsiteX3" fmla="*/ 478971 w 478971"/>
                      <a:gd name="connsiteY3" fmla="*/ 493032 h 493032"/>
                      <a:gd name="connsiteX4" fmla="*/ 0 w 478971"/>
                      <a:gd name="connsiteY4" fmla="*/ 493032 h 493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71" h="493032">
                        <a:moveTo>
                          <a:pt x="0" y="493032"/>
                        </a:moveTo>
                        <a:lnTo>
                          <a:pt x="72571" y="28575"/>
                        </a:lnTo>
                        <a:cubicBezTo>
                          <a:pt x="200176" y="-9525"/>
                          <a:pt x="295124" y="-9525"/>
                          <a:pt x="406400" y="28575"/>
                        </a:cubicBezTo>
                        <a:lnTo>
                          <a:pt x="478971" y="493032"/>
                        </a:lnTo>
                        <a:cubicBezTo>
                          <a:pt x="335643" y="427718"/>
                          <a:pt x="197757" y="411389"/>
                          <a:pt x="0" y="493032"/>
                        </a:cubicBez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scene3d>
                    <a:camera prst="orthographicFront">
                      <a:rot lat="20400000" lon="0" rev="0"/>
                    </a:camera>
                    <a:lightRig rig="threePt" dir="t"/>
                  </a:scene3d>
                  <a:sp3d extrusionH="69850">
                    <a:extrusionClr>
                      <a:schemeClr val="accent6">
                        <a:lumMod val="75000"/>
                      </a:schemeClr>
                    </a:extrusionClr>
                    <a:contourClr>
                      <a:schemeClr val="accent6">
                        <a:lumMod val="7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07AD478-03AF-0047-BBD5-BE3002581612}"/>
                  </a:ext>
                </a:extLst>
              </p:cNvPr>
              <p:cNvSpPr/>
              <p:nvPr/>
            </p:nvSpPr>
            <p:spPr>
              <a:xfrm>
                <a:off x="3187337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CA1C9BC-B29B-8D47-B2CF-837FF66FA4C1}"/>
                  </a:ext>
                </a:extLst>
              </p:cNvPr>
              <p:cNvSpPr/>
              <p:nvPr/>
            </p:nvSpPr>
            <p:spPr>
              <a:xfrm>
                <a:off x="3674533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2D30D16-A4F8-AE4F-B637-73F88CAF767A}"/>
                  </a:ext>
                </a:extLst>
              </p:cNvPr>
              <p:cNvSpPr/>
              <p:nvPr/>
            </p:nvSpPr>
            <p:spPr>
              <a:xfrm>
                <a:off x="4161729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BB1CD61D-EF34-C243-B3CA-08952B781F8E}"/>
                  </a:ext>
                </a:extLst>
              </p:cNvPr>
              <p:cNvSpPr/>
              <p:nvPr/>
            </p:nvSpPr>
            <p:spPr>
              <a:xfrm>
                <a:off x="4648925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16DD23E6-62F5-2748-A91D-DF4D6CEC8171}"/>
                  </a:ext>
                </a:extLst>
              </p:cNvPr>
              <p:cNvSpPr/>
              <p:nvPr/>
            </p:nvSpPr>
            <p:spPr>
              <a:xfrm>
                <a:off x="5136121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633A57D-FC5D-D340-9546-2B35BAD47F2F}"/>
                  </a:ext>
                </a:extLst>
              </p:cNvPr>
              <p:cNvSpPr/>
              <p:nvPr/>
            </p:nvSpPr>
            <p:spPr>
              <a:xfrm>
                <a:off x="5623317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3A7661A-8019-4B40-8E2D-EDD3ADA86B9B}"/>
                  </a:ext>
                </a:extLst>
              </p:cNvPr>
              <p:cNvSpPr/>
              <p:nvPr/>
            </p:nvSpPr>
            <p:spPr>
              <a:xfrm>
                <a:off x="6110513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B00AFB6-1A80-D740-9FA9-2B867D0414FF}"/>
                  </a:ext>
                </a:extLst>
              </p:cNvPr>
              <p:cNvSpPr/>
              <p:nvPr/>
            </p:nvSpPr>
            <p:spPr>
              <a:xfrm>
                <a:off x="6597709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705DBD7-8279-1D48-9421-2E3B79CC5113}"/>
                  </a:ext>
                </a:extLst>
              </p:cNvPr>
              <p:cNvSpPr/>
              <p:nvPr/>
            </p:nvSpPr>
            <p:spPr>
              <a:xfrm>
                <a:off x="7084905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C19DE77-6303-B048-B416-F1B182009E07}"/>
                  </a:ext>
                </a:extLst>
              </p:cNvPr>
              <p:cNvSpPr/>
              <p:nvPr/>
            </p:nvSpPr>
            <p:spPr>
              <a:xfrm>
                <a:off x="7572103" y="3032761"/>
                <a:ext cx="431073" cy="235131"/>
              </a:xfrm>
              <a:prstGeom prst="ellipse">
                <a:avLst/>
              </a:prstGeom>
              <a:gradFill flip="none" rotWithShape="1">
                <a:gsLst>
                  <a:gs pos="500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20000"/>
                      <a:lumOff val="80000"/>
                    </a:schemeClr>
                  </a:gs>
                  <a:gs pos="93000">
                    <a:schemeClr val="accent6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32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C6729-1696-4747-9F19-336B24EAD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31" l="1087" r="98068">
                        <a14:foregroundMark x1="26691" y1="49231" x2="40700" y2="47692"/>
                        <a14:foregroundMark x1="40700" y1="47692" x2="70290" y2="65385"/>
                        <a14:foregroundMark x1="55556" y1="50000" x2="71014" y2="51538"/>
                        <a14:foregroundMark x1="71014" y1="51538" x2="91546" y2="40000"/>
                        <a14:foregroundMark x1="91546" y1="40000" x2="93116" y2="33846"/>
                        <a14:foregroundMark x1="10266" y1="73846" x2="31884" y2="76154"/>
                        <a14:foregroundMark x1="31884" y1="76154" x2="35870" y2="71538"/>
                        <a14:foregroundMark x1="93961" y1="13846" x2="97826" y2="69231"/>
                        <a14:foregroundMark x1="97826" y1="69231" x2="98188" y2="89231"/>
                        <a14:foregroundMark x1="30193" y1="30769" x2="42995" y2="37692"/>
                        <a14:foregroundMark x1="42995" y1="37692" x2="53623" y2="33846"/>
                        <a14:foregroundMark x1="53623" y1="33846" x2="59300" y2="33846"/>
                        <a14:foregroundMark x1="63043" y1="31538" x2="72222" y2="31538"/>
                        <a14:foregroundMark x1="72222" y1="31538" x2="75483" y2="27692"/>
                        <a14:foregroundMark x1="73551" y1="77692" x2="89976" y2="65385"/>
                        <a14:foregroundMark x1="7864" y1="31968" x2="8454" y2="33846"/>
                        <a14:foregroundMark x1="4227" y1="30769" x2="3865" y2="23846"/>
                        <a14:foregroundMark x1="1087" y1="97692" x2="2053" y2="99231"/>
                        <a14:backgroundMark x1="8454" y1="20769" x2="9541" y2="21538"/>
                        <a14:backgroundMark x1="88285" y1="21538" x2="90580" y2="2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3653" y="2348430"/>
            <a:ext cx="5257800" cy="825500"/>
          </a:xfrm>
          <a:prstGeom prst="rect">
            <a:avLst/>
          </a:prstGeom>
        </p:spPr>
      </p:pic>
      <p:pic>
        <p:nvPicPr>
          <p:cNvPr id="8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3E5CB4E9-711F-BC4C-8AFF-CB185B65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342" y="271143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0A963AFA-7A04-CA4A-80F1-DECA2CFBF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915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6F67C179-1855-C345-AC20-87C07F81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74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7B07B715-B59F-7340-969E-DAD76246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885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A4071DE0-FBB2-4F41-B14D-AE8D9E87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895" y="280120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90963D2B-D376-5F48-8F5A-89185078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030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C9EC6237-49A9-954C-990A-F7799700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89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AAD25793-6F40-F447-953F-6FE848F99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00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A319BB6D-6309-0845-A3F2-2ECA2A4B9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29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3D7A8512-7BA5-694B-A5E0-19806CCBD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188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DF7C7406-6E88-0C42-A9BA-F6903EC8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9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08771104-72F2-6C42-BA97-6EE90190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58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E79A4F51-7155-7B40-B2A2-99EB4EB4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17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1FAB88E2-8075-4B4C-8968-C4E33EAD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28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F8B3CA1B-D159-B546-9FBA-13D30F77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972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AF230439-C397-5945-829E-65BACD31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31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33224266-D1E8-1246-A160-14DFDE93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42" y="2738576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3F07EEE2-B9DB-7D4B-9862-D350E423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13" y="2804040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6351BBC8-E39E-FC4D-8B38-1507EB7C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29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A82E07EC-F75F-774C-A0AC-51B408F9C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88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7BEF22BA-A5FA-5641-BD61-234F4F4B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9" y="2782119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1B07257A-48A3-4648-A04A-A9BDB5E9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" y="2760347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6216F024-C9BC-124F-8883-5C1E1414D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297" y="2760347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Gwanghwamun Stock Illustrations – 63 Gwanghwamun Stock Illustrations,  Vectors &amp; Clipart - Dreamstime">
            <a:extLst>
              <a:ext uri="{FF2B5EF4-FFF2-40B4-BE49-F238E27FC236}">
                <a16:creationId xmlns:a16="http://schemas.microsoft.com/office/drawing/2014/main" id="{5EA4A765-CDC0-2149-B8D9-48AAE5A0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563" y1="52072" x2="69125" y2="51450"/>
                        <a14:backgroundMark x1="67375" y1="56008" x2="67375" y2="544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7286" y="2760347"/>
            <a:ext cx="270612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4140A-9B6D-224A-B87B-84C40BB54F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2047" y="3356837"/>
            <a:ext cx="1941794" cy="16456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E56240-EB24-DD41-9D1F-16315BECD20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8647" y="3400380"/>
            <a:ext cx="1941794" cy="16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75A4FD7-1A1E-A94B-ABEE-4E6387B4083E}"/>
              </a:ext>
            </a:extLst>
          </p:cNvPr>
          <p:cNvGrpSpPr/>
          <p:nvPr/>
        </p:nvGrpSpPr>
        <p:grpSpPr>
          <a:xfrm>
            <a:off x="-9018" y="2781015"/>
            <a:ext cx="12201018" cy="2721567"/>
            <a:chOff x="-9018" y="2781015"/>
            <a:chExt cx="12201018" cy="27215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5B5622-F392-8246-8A4D-4571B86DE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81015"/>
              <a:ext cx="12192000" cy="755904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809A1E1-B5AC-7D4D-B00B-71CD7FEA4EB5}"/>
                </a:ext>
              </a:extLst>
            </p:cNvPr>
            <p:cNvGrpSpPr/>
            <p:nvPr/>
          </p:nvGrpSpPr>
          <p:grpSpPr>
            <a:xfrm>
              <a:off x="-9018" y="3163341"/>
              <a:ext cx="12181235" cy="1371599"/>
              <a:chOff x="6350" y="3463017"/>
              <a:chExt cx="12181235" cy="137159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F2BD80C-E374-6D4F-A32A-C31293EAA3AC}"/>
                  </a:ext>
                </a:extLst>
              </p:cNvPr>
              <p:cNvGrpSpPr/>
              <p:nvPr/>
            </p:nvGrpSpPr>
            <p:grpSpPr>
              <a:xfrm>
                <a:off x="7034560" y="3835298"/>
                <a:ext cx="5153025" cy="977547"/>
                <a:chOff x="7034560" y="3835298"/>
                <a:chExt cx="5153025" cy="97754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5B5ACAF-2058-024A-8301-E361643F1FB6}"/>
                    </a:ext>
                  </a:extLst>
                </p:cNvPr>
                <p:cNvGrpSpPr/>
                <p:nvPr/>
              </p:nvGrpSpPr>
              <p:grpSpPr>
                <a:xfrm>
                  <a:off x="7034560" y="3835298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C75F5F8E-1566-2F49-B42D-E2CB081E4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2B9D4004-912C-464E-A1E8-FEDCC946B8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918D3015-AC83-D04B-B86B-C641D1E49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A82D02E6-9FE5-F74B-9147-4BD2C80E10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11EF5066-1867-514A-AB7A-6F8E6F6FA7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E0D848C6-B12E-0246-BFC0-3F1725EA2B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D3A95218-15D4-E74B-B8EC-6D73D3E0CF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DF9067A-D57C-DB4B-8726-976554561FEF}"/>
                    </a:ext>
                  </a:extLst>
                </p:cNvPr>
                <p:cNvGrpSpPr/>
                <p:nvPr/>
              </p:nvGrpSpPr>
              <p:grpSpPr>
                <a:xfrm>
                  <a:off x="7034560" y="4021515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345EED4E-0807-754B-BD0D-57278302E2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4B13B324-54CF-3A42-B447-EA942C38BB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A500FAD8-E650-6A48-9784-16C985DEE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DEC02FC2-C9B5-C54B-9E4D-E3B8A527CC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433E6C51-47D1-214F-AB4A-F7AC622426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40AF15CC-912A-F343-BD13-3A0AA7B498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E18F6295-0C97-654F-851C-DB2A475FF7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2725613-446D-234C-A2BD-838AFC389F84}"/>
                    </a:ext>
                  </a:extLst>
                </p:cNvPr>
                <p:cNvGrpSpPr/>
                <p:nvPr/>
              </p:nvGrpSpPr>
              <p:grpSpPr>
                <a:xfrm>
                  <a:off x="7034560" y="4212283"/>
                  <a:ext cx="5153025" cy="211079"/>
                  <a:chOff x="6350" y="3802049"/>
                  <a:chExt cx="5153025" cy="211151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3E4C406C-C0D9-3340-8C25-BC3DE443E8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02049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57BD4289-2C11-DE4B-807E-6A1201A93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21796B09-A126-E74A-96F3-1620336F8D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0D377208-8824-944A-8CA0-78D08D94C3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611F04C6-5E09-5E4F-B0EF-3AFC594885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628F6C95-5FDF-C145-AB9B-89DBD88E33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B3865354-D198-384E-9396-3F30B6F62A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5AC9EF0-CF80-334F-A759-A5F40896E3DF}"/>
                    </a:ext>
                  </a:extLst>
                </p:cNvPr>
                <p:cNvGrpSpPr/>
                <p:nvPr/>
              </p:nvGrpSpPr>
              <p:grpSpPr>
                <a:xfrm>
                  <a:off x="7034560" y="4411001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FA56B97C-F850-9841-B3F4-7CC1F3D93D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E88F7DBE-8A55-8B41-AC97-E5DCCF2183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4ECB19D0-BE1D-2C4F-80C3-56AEF90371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EC01E663-E7AC-D94C-BB12-44FB184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ED1527BB-009F-4944-8FA6-41E1A62C6A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D72BE771-E971-6045-B2C0-E4562F0823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0EC930BA-9EC2-F74C-839C-44FFAC4F4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7859C32-E495-1849-9997-714015762F9F}"/>
                    </a:ext>
                  </a:extLst>
                </p:cNvPr>
                <p:cNvGrpSpPr/>
                <p:nvPr/>
              </p:nvGrpSpPr>
              <p:grpSpPr>
                <a:xfrm>
                  <a:off x="7034560" y="4609714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331C74A1-2FF5-BE47-9D2C-F14DAF20A4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7369C367-D746-9640-ADB3-FD6645EE2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779CDE75-F172-3046-8A22-806037A776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741C6812-364E-084A-87D8-6376637482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0B61F147-A26D-1248-9E95-FB0D6171A7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EB28937B-D9A5-4B43-9A87-C7194F23B3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B5387EEB-0F21-A948-80D9-9E33CF642C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775B63C-7648-F343-8F42-C6E8EE91CA37}"/>
                  </a:ext>
                </a:extLst>
              </p:cNvPr>
              <p:cNvGrpSpPr/>
              <p:nvPr/>
            </p:nvGrpSpPr>
            <p:grpSpPr>
              <a:xfrm>
                <a:off x="6350" y="3833817"/>
                <a:ext cx="5153025" cy="1000799"/>
                <a:chOff x="6350" y="3785190"/>
                <a:chExt cx="5153025" cy="100079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173812D-4D82-C64E-BE86-6C7F24917390}"/>
                    </a:ext>
                  </a:extLst>
                </p:cNvPr>
                <p:cNvGrpSpPr/>
                <p:nvPr/>
              </p:nvGrpSpPr>
              <p:grpSpPr>
                <a:xfrm>
                  <a:off x="6350" y="3785190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B9498A87-7315-8346-AF1E-A8DB02BA6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E4D032CA-F1FD-554D-881B-B758494A8E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913EDAB9-9673-794B-8606-16276E6A65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182307A6-1C40-D742-9795-D53330DB08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CE639072-F79A-DB40-8181-943C48B099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7E2CCACD-CF31-8341-84D0-673EFEAF4F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5EAEEA0F-A185-8146-85B3-7881082E7F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23514DE-8EB2-2F45-9FDE-80C8361CB35B}"/>
                    </a:ext>
                  </a:extLst>
                </p:cNvPr>
                <p:cNvGrpSpPr/>
                <p:nvPr/>
              </p:nvGrpSpPr>
              <p:grpSpPr>
                <a:xfrm>
                  <a:off x="6350" y="3984186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1A5FB1CF-B479-A040-9248-775560F53E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9144ADCD-7C82-6745-AB1C-78F320400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633806E2-D2F2-2346-A1B7-E48FC53DEB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471709D0-64B8-8D4F-8C26-D1E16B13D6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4E616B84-B4C8-B941-B41A-1F96B96E90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A8BDECBE-75B0-C340-9957-C402E7F53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95C806CE-938A-D14C-8C62-DA17F6D99B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08FDD7A-A5B2-F041-B429-1378B77311BD}"/>
                    </a:ext>
                  </a:extLst>
                </p:cNvPr>
                <p:cNvGrpSpPr/>
                <p:nvPr/>
              </p:nvGrpSpPr>
              <p:grpSpPr>
                <a:xfrm>
                  <a:off x="6350" y="4181869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B887F4C2-7B49-5743-9120-74ECDEE727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2512B8C3-FDD3-1947-803E-79CE66D97E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A8731DF1-B4A6-2246-9B87-2EB061816E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9A9DD12F-3BEB-514F-ABE8-039D81F5A2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A144033-5744-8E4B-A7AB-0FE47F7666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25F9DEF7-8ACB-5843-9B4F-DD5B3A157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E5BCE51A-7E5F-C64A-9F69-8737B6696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1C3A3CD-D975-DB48-8E64-38675113300B}"/>
                    </a:ext>
                  </a:extLst>
                </p:cNvPr>
                <p:cNvGrpSpPr/>
                <p:nvPr/>
              </p:nvGrpSpPr>
              <p:grpSpPr>
                <a:xfrm>
                  <a:off x="6350" y="4382411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166A0A90-CD5D-0749-AB6F-CD548BCD0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580BD8F2-1121-9749-9DE8-3BE6174B91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CE7AFC48-A047-0146-9C82-050030318A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D8324F73-9BE8-B549-9EDB-838E699257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D5F81629-F218-CB41-A251-AA4DACFB54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461BC05D-E5C4-1046-82AD-584C033C0C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6C3ED8A3-4765-714F-A1A2-726E0E900D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9466BDA0-CBEE-7C4A-9D60-275B1E09314F}"/>
                    </a:ext>
                  </a:extLst>
                </p:cNvPr>
                <p:cNvGrpSpPr/>
                <p:nvPr/>
              </p:nvGrpSpPr>
              <p:grpSpPr>
                <a:xfrm>
                  <a:off x="6350" y="4584324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E2174B1E-92F9-354A-9487-EF2741952A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3B705523-75DF-0646-B742-70C5EE3114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707FA3C5-159C-7A4A-B097-970E57FF0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FDDAD91F-BF5B-B347-B787-ECAB529CE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C9182859-1A0C-9146-890A-2AFF6F3C7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92A70FF3-14F9-F747-9030-8081931B22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2FDF0000-3447-4A45-B5BB-19AC139A04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BF9EB3-4C69-524A-9DCF-819D336F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1371" y="3463017"/>
                <a:ext cx="3309257" cy="1371599"/>
              </a:xfrm>
              <a:prstGeom prst="rect">
                <a:avLst/>
              </a:prstGeom>
            </p:spPr>
          </p:pic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094681DB-1E2B-5448-8DE8-A23625C1CF43}"/>
                </a:ext>
              </a:extLst>
            </p:cNvPr>
            <p:cNvGrpSpPr/>
            <p:nvPr/>
          </p:nvGrpSpPr>
          <p:grpSpPr>
            <a:xfrm>
              <a:off x="7684" y="4129502"/>
              <a:ext cx="12181235" cy="1373080"/>
              <a:chOff x="0" y="4436862"/>
              <a:chExt cx="12181235" cy="137308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F02DCF7-02F9-4747-8632-B1996A3EC022}"/>
                  </a:ext>
                </a:extLst>
              </p:cNvPr>
              <p:cNvGrpSpPr/>
              <p:nvPr/>
            </p:nvGrpSpPr>
            <p:grpSpPr>
              <a:xfrm>
                <a:off x="7028210" y="4809143"/>
                <a:ext cx="5153025" cy="1000799"/>
                <a:chOff x="7034560" y="3835298"/>
                <a:chExt cx="5153025" cy="977547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1EA4B18F-94CA-484B-8F41-BBDD90D4599B}"/>
                    </a:ext>
                  </a:extLst>
                </p:cNvPr>
                <p:cNvGrpSpPr/>
                <p:nvPr/>
              </p:nvGrpSpPr>
              <p:grpSpPr>
                <a:xfrm>
                  <a:off x="7034560" y="3835298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2A1B8103-8101-2C44-BB14-0FAF5FB3B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>
                    <a:extLst>
                      <a:ext uri="{FF2B5EF4-FFF2-40B4-BE49-F238E27FC236}">
                        <a16:creationId xmlns:a16="http://schemas.microsoft.com/office/drawing/2014/main" id="{24C14E8E-A037-9240-A02D-ACD85653F7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>
                    <a:extLst>
                      <a:ext uri="{FF2B5EF4-FFF2-40B4-BE49-F238E27FC236}">
                        <a16:creationId xmlns:a16="http://schemas.microsoft.com/office/drawing/2014/main" id="{3FF12407-FB6E-F54C-81A5-DE980C0FCD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>
                    <a:extLst>
                      <a:ext uri="{FF2B5EF4-FFF2-40B4-BE49-F238E27FC236}">
                        <a16:creationId xmlns:a16="http://schemas.microsoft.com/office/drawing/2014/main" id="{DCBCEB54-F04B-8048-B271-21ABCB57BD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4D24B82A-5A03-8047-8B58-F3DB8049D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>
                    <a:extLst>
                      <a:ext uri="{FF2B5EF4-FFF2-40B4-BE49-F238E27FC236}">
                        <a16:creationId xmlns:a16="http://schemas.microsoft.com/office/drawing/2014/main" id="{0AAAA613-18FA-D54C-BB0E-9BB93B829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>
                    <a:extLst>
                      <a:ext uri="{FF2B5EF4-FFF2-40B4-BE49-F238E27FC236}">
                        <a16:creationId xmlns:a16="http://schemas.microsoft.com/office/drawing/2014/main" id="{665CE3DD-239E-044E-B826-F18FE0B42B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1F82C3B3-A5B5-6A4C-AFFC-7E838C198493}"/>
                    </a:ext>
                  </a:extLst>
                </p:cNvPr>
                <p:cNvGrpSpPr/>
                <p:nvPr/>
              </p:nvGrpSpPr>
              <p:grpSpPr>
                <a:xfrm>
                  <a:off x="7034560" y="4021515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165" name="Picture 164">
                    <a:extLst>
                      <a:ext uri="{FF2B5EF4-FFF2-40B4-BE49-F238E27FC236}">
                        <a16:creationId xmlns:a16="http://schemas.microsoft.com/office/drawing/2014/main" id="{8AE1DA50-1F6A-704B-B4C3-F51B537F4C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DE31EAF4-B213-9041-8ADB-31B4A5A3A3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49AA6AB-EA4B-C34B-9E0F-806FE4509D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8" name="Picture 167">
                    <a:extLst>
                      <a:ext uri="{FF2B5EF4-FFF2-40B4-BE49-F238E27FC236}">
                        <a16:creationId xmlns:a16="http://schemas.microsoft.com/office/drawing/2014/main" id="{8773BB56-1632-E14F-B675-B4B242B44C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9C204F55-1991-FB47-AAA0-7BCA8FA505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D0FB7A6C-EDCF-F14C-9827-C073EDFBE4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>
                    <a:extLst>
                      <a:ext uri="{FF2B5EF4-FFF2-40B4-BE49-F238E27FC236}">
                        <a16:creationId xmlns:a16="http://schemas.microsoft.com/office/drawing/2014/main" id="{953B1188-1692-A84E-A93E-F893E5546E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C9FF19C0-EF77-3348-B2F6-6E1D19CD26F0}"/>
                    </a:ext>
                  </a:extLst>
                </p:cNvPr>
                <p:cNvGrpSpPr/>
                <p:nvPr/>
              </p:nvGrpSpPr>
              <p:grpSpPr>
                <a:xfrm>
                  <a:off x="7034560" y="4212283"/>
                  <a:ext cx="5153025" cy="211079"/>
                  <a:chOff x="6350" y="3802049"/>
                  <a:chExt cx="5153025" cy="211151"/>
                </a:xfrm>
              </p:grpSpPr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3EFC5262-07A3-5644-8E37-74851E2157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02049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CF029C7F-8449-3640-8379-237E4F3710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>
                    <a:extLst>
                      <a:ext uri="{FF2B5EF4-FFF2-40B4-BE49-F238E27FC236}">
                        <a16:creationId xmlns:a16="http://schemas.microsoft.com/office/drawing/2014/main" id="{8FC74208-726A-1445-B88C-6B961B86D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>
                    <a:extLst>
                      <a:ext uri="{FF2B5EF4-FFF2-40B4-BE49-F238E27FC236}">
                        <a16:creationId xmlns:a16="http://schemas.microsoft.com/office/drawing/2014/main" id="{A575647F-A89F-A647-BC87-EDEF964859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>
                    <a:extLst>
                      <a:ext uri="{FF2B5EF4-FFF2-40B4-BE49-F238E27FC236}">
                        <a16:creationId xmlns:a16="http://schemas.microsoft.com/office/drawing/2014/main" id="{E4B9E44F-36EA-FA43-8AB4-52B6C1D01F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>
                    <a:extLst>
                      <a:ext uri="{FF2B5EF4-FFF2-40B4-BE49-F238E27FC236}">
                        <a16:creationId xmlns:a16="http://schemas.microsoft.com/office/drawing/2014/main" id="{0C0D4DB3-A1F7-7946-932F-4E9647A3DA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>
                    <a:extLst>
                      <a:ext uri="{FF2B5EF4-FFF2-40B4-BE49-F238E27FC236}">
                        <a16:creationId xmlns:a16="http://schemas.microsoft.com/office/drawing/2014/main" id="{77E8829B-23F8-D643-BAE4-8AA0878168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BA327BE4-4C62-3B4A-BC69-130A4574B728}"/>
                    </a:ext>
                  </a:extLst>
                </p:cNvPr>
                <p:cNvGrpSpPr/>
                <p:nvPr/>
              </p:nvGrpSpPr>
              <p:grpSpPr>
                <a:xfrm>
                  <a:off x="7034560" y="4411001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151" name="Picture 150">
                    <a:extLst>
                      <a:ext uri="{FF2B5EF4-FFF2-40B4-BE49-F238E27FC236}">
                        <a16:creationId xmlns:a16="http://schemas.microsoft.com/office/drawing/2014/main" id="{314C205E-9E6E-7640-A839-01D8BEBC0C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464466D4-3A17-3D46-B36B-0D35F28539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F6D5E7BA-CE72-804F-9358-42135A9F6C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3FFA45D9-57CC-B34C-951F-8225CCF252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>
                    <a:extLst>
                      <a:ext uri="{FF2B5EF4-FFF2-40B4-BE49-F238E27FC236}">
                        <a16:creationId xmlns:a16="http://schemas.microsoft.com/office/drawing/2014/main" id="{6F2B128A-37CC-A942-91F7-1409106A12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B665739C-518C-F84F-B3FA-227BC9C08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D8E8C0F5-1C91-0D40-9357-EB0D1537C4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09E5ED20-162C-B546-8B79-A8BF3B2367AF}"/>
                    </a:ext>
                  </a:extLst>
                </p:cNvPr>
                <p:cNvGrpSpPr/>
                <p:nvPr/>
              </p:nvGrpSpPr>
              <p:grpSpPr>
                <a:xfrm>
                  <a:off x="7034560" y="4609714"/>
                  <a:ext cx="5153025" cy="203131"/>
                  <a:chOff x="6350" y="3810000"/>
                  <a:chExt cx="5153025" cy="203200"/>
                </a:xfrm>
              </p:grpSpPr>
              <p:pic>
                <p:nvPicPr>
                  <p:cNvPr id="144" name="Picture 143">
                    <a:extLst>
                      <a:ext uri="{FF2B5EF4-FFF2-40B4-BE49-F238E27FC236}">
                        <a16:creationId xmlns:a16="http://schemas.microsoft.com/office/drawing/2014/main" id="{52B406F7-327A-824E-A3FF-4ACFA96F24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>
                    <a:extLst>
                      <a:ext uri="{FF2B5EF4-FFF2-40B4-BE49-F238E27FC236}">
                        <a16:creationId xmlns:a16="http://schemas.microsoft.com/office/drawing/2014/main" id="{06DB76D7-BAD8-964E-9B04-23AB15136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>
                    <a:extLst>
                      <a:ext uri="{FF2B5EF4-FFF2-40B4-BE49-F238E27FC236}">
                        <a16:creationId xmlns:a16="http://schemas.microsoft.com/office/drawing/2014/main" id="{FC717476-3F46-3B4E-A1E9-AD51C51629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>
                    <a:extLst>
                      <a:ext uri="{FF2B5EF4-FFF2-40B4-BE49-F238E27FC236}">
                        <a16:creationId xmlns:a16="http://schemas.microsoft.com/office/drawing/2014/main" id="{418927EC-1BD1-5C4C-A605-6B70363E2C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>
                    <a:extLst>
                      <a:ext uri="{FF2B5EF4-FFF2-40B4-BE49-F238E27FC236}">
                        <a16:creationId xmlns:a16="http://schemas.microsoft.com/office/drawing/2014/main" id="{88DC7A64-A54D-C246-88BE-0210141067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>
                    <a:extLst>
                      <a:ext uri="{FF2B5EF4-FFF2-40B4-BE49-F238E27FC236}">
                        <a16:creationId xmlns:a16="http://schemas.microsoft.com/office/drawing/2014/main" id="{0D2C12F5-5B94-AB48-98A0-A2394F2F40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7E84FEA8-391D-E049-908B-457887E40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09FC3B7-8FBC-B54E-82AB-B5557842CD25}"/>
                  </a:ext>
                </a:extLst>
              </p:cNvPr>
              <p:cNvGrpSpPr/>
              <p:nvPr/>
            </p:nvGrpSpPr>
            <p:grpSpPr>
              <a:xfrm>
                <a:off x="0" y="4807662"/>
                <a:ext cx="5153025" cy="1000799"/>
                <a:chOff x="6350" y="3785190"/>
                <a:chExt cx="5153025" cy="1000799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E3F6683D-056C-6B4E-87CD-596D0169C5C9}"/>
                    </a:ext>
                  </a:extLst>
                </p:cNvPr>
                <p:cNvGrpSpPr/>
                <p:nvPr/>
              </p:nvGrpSpPr>
              <p:grpSpPr>
                <a:xfrm>
                  <a:off x="6350" y="3785190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B809A90D-AFEA-DF4A-8125-EC9A4648ED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5ECFFEFF-35EE-114A-9742-6E1CB078E8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4" name="Picture 133">
                    <a:extLst>
                      <a:ext uri="{FF2B5EF4-FFF2-40B4-BE49-F238E27FC236}">
                        <a16:creationId xmlns:a16="http://schemas.microsoft.com/office/drawing/2014/main" id="{289303E9-9C2A-2844-BBA9-5C1F10CA4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640D7458-DB06-F84C-8CED-B011232DD9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5B930F47-ACFF-F645-9AF5-C0F864ED1D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>
                    <a:extLst>
                      <a:ext uri="{FF2B5EF4-FFF2-40B4-BE49-F238E27FC236}">
                        <a16:creationId xmlns:a16="http://schemas.microsoft.com/office/drawing/2014/main" id="{02421AD0-C08A-0045-B109-BC4B6359F1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>
                    <a:extLst>
                      <a:ext uri="{FF2B5EF4-FFF2-40B4-BE49-F238E27FC236}">
                        <a16:creationId xmlns:a16="http://schemas.microsoft.com/office/drawing/2014/main" id="{CDC80718-FFA3-0947-BDF5-664E34AF0C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D2ABF09E-DC71-A041-8385-AD4B80284CE0}"/>
                    </a:ext>
                  </a:extLst>
                </p:cNvPr>
                <p:cNvGrpSpPr/>
                <p:nvPr/>
              </p:nvGrpSpPr>
              <p:grpSpPr>
                <a:xfrm>
                  <a:off x="6350" y="3984186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25" name="Picture 124">
                    <a:extLst>
                      <a:ext uri="{FF2B5EF4-FFF2-40B4-BE49-F238E27FC236}">
                        <a16:creationId xmlns:a16="http://schemas.microsoft.com/office/drawing/2014/main" id="{748C235B-E6A4-9F42-9584-147DEF7566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9695BE10-1BEF-2140-A17B-82299FEA3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>
                    <a:extLst>
                      <a:ext uri="{FF2B5EF4-FFF2-40B4-BE49-F238E27FC236}">
                        <a16:creationId xmlns:a16="http://schemas.microsoft.com/office/drawing/2014/main" id="{BFD0A711-1EFE-1C4F-9817-59F600ECCE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73ACDDD0-8394-EE49-9718-F12827B458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4456D842-0597-3E43-9A4E-19098B9C2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>
                    <a:extLst>
                      <a:ext uri="{FF2B5EF4-FFF2-40B4-BE49-F238E27FC236}">
                        <a16:creationId xmlns:a16="http://schemas.microsoft.com/office/drawing/2014/main" id="{C48E2A04-5733-294E-BF5B-BED1D2AA58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>
                    <a:extLst>
                      <a:ext uri="{FF2B5EF4-FFF2-40B4-BE49-F238E27FC236}">
                        <a16:creationId xmlns:a16="http://schemas.microsoft.com/office/drawing/2014/main" id="{6A01BAF2-DA6E-4649-87EC-176522340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82F8E13-0140-CE42-B1EF-D4FF973139AA}"/>
                    </a:ext>
                  </a:extLst>
                </p:cNvPr>
                <p:cNvGrpSpPr/>
                <p:nvPr/>
              </p:nvGrpSpPr>
              <p:grpSpPr>
                <a:xfrm>
                  <a:off x="6350" y="4181869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8BDA3DF9-02BA-BF4C-8D01-1C0828B907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586A2556-6F83-B148-B8F8-3EB4F574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2FDC4E13-9E39-B04E-9AA0-6EF5971B63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55476B56-3B0F-BB4F-B622-4A0EC2C58C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>
                    <a:extLst>
                      <a:ext uri="{FF2B5EF4-FFF2-40B4-BE49-F238E27FC236}">
                        <a16:creationId xmlns:a16="http://schemas.microsoft.com/office/drawing/2014/main" id="{1374CB04-6716-004C-8ACC-C4D06F3B3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Picture 122">
                    <a:extLst>
                      <a:ext uri="{FF2B5EF4-FFF2-40B4-BE49-F238E27FC236}">
                        <a16:creationId xmlns:a16="http://schemas.microsoft.com/office/drawing/2014/main" id="{0796B649-E086-F342-949D-1B2EBC7349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>
                    <a:extLst>
                      <a:ext uri="{FF2B5EF4-FFF2-40B4-BE49-F238E27FC236}">
                        <a16:creationId xmlns:a16="http://schemas.microsoft.com/office/drawing/2014/main" id="{BB279FBC-5720-134C-B278-C8716C3A09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EFF204B1-C803-EF45-B8C1-DCA7BB3B9A63}"/>
                    </a:ext>
                  </a:extLst>
                </p:cNvPr>
                <p:cNvGrpSpPr/>
                <p:nvPr/>
              </p:nvGrpSpPr>
              <p:grpSpPr>
                <a:xfrm>
                  <a:off x="6350" y="4382411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3304EEB7-75AF-DB41-803B-5BDC7DFA2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47C2AC08-AB4C-0948-8543-820D9F7212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C82D41E4-974D-174A-8273-1CB31736B1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FF6A192E-1522-DE4F-A8AF-61AD4D6839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EE7554D9-5363-3C49-955E-5AF08BD82A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>
                    <a:extLst>
                      <a:ext uri="{FF2B5EF4-FFF2-40B4-BE49-F238E27FC236}">
                        <a16:creationId xmlns:a16="http://schemas.microsoft.com/office/drawing/2014/main" id="{050BC30D-0FDE-9540-8A9A-9696AEB71D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>
                    <a:extLst>
                      <a:ext uri="{FF2B5EF4-FFF2-40B4-BE49-F238E27FC236}">
                        <a16:creationId xmlns:a16="http://schemas.microsoft.com/office/drawing/2014/main" id="{B3BB45A9-BAC8-4B42-9BFB-3B56976D61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ECC3771-9BF6-BA49-B881-DCE80B6D1E18}"/>
                    </a:ext>
                  </a:extLst>
                </p:cNvPr>
                <p:cNvGrpSpPr/>
                <p:nvPr/>
              </p:nvGrpSpPr>
              <p:grpSpPr>
                <a:xfrm>
                  <a:off x="6350" y="4584324"/>
                  <a:ext cx="5153025" cy="201665"/>
                  <a:chOff x="6350" y="3810000"/>
                  <a:chExt cx="5153025" cy="203200"/>
                </a:xfrm>
              </p:grpSpPr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89BF1BDB-F718-4944-9236-351B512CDF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>
                    <a:extLst>
                      <a:ext uri="{FF2B5EF4-FFF2-40B4-BE49-F238E27FC236}">
                        <a16:creationId xmlns:a16="http://schemas.microsoft.com/office/drawing/2014/main" id="{8F0E5FBE-3E2D-1845-B9A5-6E156249ED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2950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F0D81C57-C71B-7E4E-B01A-EB4C44A18B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763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A964B112-15B9-8146-9163-5C56EAC1C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129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A0AD5B66-2B87-AC4C-A079-5A0CD749DC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95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B0AF13B6-5F28-1046-BC74-FB8520A26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86175" y="3810000"/>
                    <a:ext cx="736600" cy="203200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92EF75B7-C906-B24A-BDDC-18149AEEA4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2775" y="3810000"/>
                    <a:ext cx="736600" cy="2032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9BE1F74-1E06-DC43-A7D2-6E3991B01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812" y="4436862"/>
                <a:ext cx="4910097" cy="13715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1610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Night Sky and You - International Dark-Sky Association">
            <a:extLst>
              <a:ext uri="{FF2B5EF4-FFF2-40B4-BE49-F238E27FC236}">
                <a16:creationId xmlns:a16="http://schemas.microsoft.com/office/drawing/2014/main" id="{71CCE427-0643-DB4B-BFA8-73632A1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25" b="95167" l="5000" r="95167">
                        <a14:foregroundMark x1="35917" y1="9833" x2="46375" y2="6417"/>
                        <a14:foregroundMark x1="46375" y1="6417" x2="55375" y2="6125"/>
                        <a14:foregroundMark x1="55375" y1="6125" x2="72917" y2="15042"/>
                        <a14:foregroundMark x1="72917" y1="15042" x2="85625" y2="28250"/>
                        <a14:foregroundMark x1="85625" y1="28250" x2="90833" y2="48292"/>
                        <a14:foregroundMark x1="90833" y1="48292" x2="90500" y2="61417"/>
                        <a14:foregroundMark x1="90500" y1="61417" x2="84500" y2="75583"/>
                        <a14:foregroundMark x1="84500" y1="75583" x2="75875" y2="84083"/>
                        <a14:foregroundMark x1="75875" y1="84083" x2="66042" y2="88000"/>
                        <a14:foregroundMark x1="66042" y1="88000" x2="33542" y2="88667"/>
                        <a14:foregroundMark x1="33542" y1="88667" x2="25417" y2="85250"/>
                        <a14:foregroundMark x1="25417" y1="85250" x2="13458" y2="68917"/>
                        <a14:foregroundMark x1="13458" y1="68917" x2="9458" y2="31167"/>
                        <a14:foregroundMark x1="9458" y1="31167" x2="13375" y2="20750"/>
                        <a14:foregroundMark x1="13375" y1="20750" x2="29625" y2="12583"/>
                        <a14:foregroundMark x1="6125" y1="62583" x2="5000" y2="40917"/>
                        <a14:foregroundMark x1="41667" y1="6125" x2="56792" y2="6292"/>
                        <a14:foregroundMark x1="56792" y1="6292" x2="59083" y2="6125"/>
                        <a14:foregroundMark x1="94625" y1="40167" x2="95167" y2="57417"/>
                        <a14:foregroundMark x1="41500" y1="95167" x2="49500" y2="95167"/>
                        <a14:foregroundMark x1="49500" y1="95167" x2="65750" y2="92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457200"/>
            <a:ext cx="1079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" name="Group 614">
            <a:extLst>
              <a:ext uri="{FF2B5EF4-FFF2-40B4-BE49-F238E27FC236}">
                <a16:creationId xmlns:a16="http://schemas.microsoft.com/office/drawing/2014/main" id="{90C5CF30-2F8A-B842-90D6-7D48CABC557E}"/>
              </a:ext>
            </a:extLst>
          </p:cNvPr>
          <p:cNvGrpSpPr/>
          <p:nvPr/>
        </p:nvGrpSpPr>
        <p:grpSpPr>
          <a:xfrm>
            <a:off x="6287561" y="2828609"/>
            <a:ext cx="865091" cy="1592111"/>
            <a:chOff x="6287561" y="2828609"/>
            <a:chExt cx="865091" cy="1592111"/>
          </a:xfrm>
        </p:grpSpPr>
        <p:pic>
          <p:nvPicPr>
            <p:cNvPr id="3076" name="Picture 4" descr="balanced rocks">
              <a:extLst>
                <a:ext uri="{FF2B5EF4-FFF2-40B4-BE49-F238E27FC236}">
                  <a16:creationId xmlns:a16="http://schemas.microsoft.com/office/drawing/2014/main" id="{BF6B5DBC-EE2A-BF47-A2EB-9375EBDF5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36" b="90164" l="9818" r="89818">
                          <a14:foregroundMark x1="25455" y1="90164" x2="37455" y2="89617"/>
                          <a14:foregroundMark x1="31273" y1="30601" x2="31273" y2="30601"/>
                          <a14:backgroundMark x1="37455" y1="20219" x2="37455" y2="20219"/>
                          <a14:backgroundMark x1="27273" y1="16393" x2="27273" y2="16393"/>
                          <a14:backgroundMark x1="35273" y1="20219" x2="35273" y2="20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561" y="3856185"/>
              <a:ext cx="848345" cy="56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" name="Picture 4" descr="balanced rocks">
              <a:extLst>
                <a:ext uri="{FF2B5EF4-FFF2-40B4-BE49-F238E27FC236}">
                  <a16:creationId xmlns:a16="http://schemas.microsoft.com/office/drawing/2014/main" id="{42F5E720-B1B4-3240-A405-C0DB9AC67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0164" l="9818" r="89818">
                          <a14:foregroundMark x1="25455" y1="90164" x2="37455" y2="89617"/>
                          <a14:foregroundMark x1="31273" y1="30601" x2="31273" y2="30601"/>
                          <a14:backgroundMark x1="37455" y1="20219" x2="37455" y2="20219"/>
                          <a14:backgroundMark x1="27273" y1="16393" x2="27273" y2="16393"/>
                          <a14:backgroundMark x1="35273" y1="20219" x2="35273" y2="202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04307" y="3099211"/>
              <a:ext cx="848345" cy="56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balanced rocks">
              <a:extLst>
                <a:ext uri="{FF2B5EF4-FFF2-40B4-BE49-F238E27FC236}">
                  <a16:creationId xmlns:a16="http://schemas.microsoft.com/office/drawing/2014/main" id="{7D322B0B-F351-7247-A71C-63369E2A8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36" b="90164" l="9818" r="89818">
                          <a14:foregroundMark x1="25091" y1="90164" x2="36000" y2="896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179" y="3471706"/>
              <a:ext cx="821375" cy="5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balanced rocks">
              <a:extLst>
                <a:ext uri="{FF2B5EF4-FFF2-40B4-BE49-F238E27FC236}">
                  <a16:creationId xmlns:a16="http://schemas.microsoft.com/office/drawing/2014/main" id="{9E4F3A06-483A-3B4D-A448-960B2D068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backgroundMark x1="38182" y1="81421" x2="38182" y2="81421"/>
                          <a14:backgroundMark x1="24727" y1="78142" x2="36727" y2="75410"/>
                          <a14:backgroundMark x1="18909" y1="72131" x2="35636" y2="71585"/>
                          <a14:backgroundMark x1="35636" y1="71585" x2="40727" y2="72131"/>
                          <a14:backgroundMark x1="26182" y1="68306" x2="38909" y2="68306"/>
                          <a14:backgroundMark x1="24000" y1="34426" x2="24000" y2="34426"/>
                          <a14:backgroundMark x1="24364" y1="29508" x2="37455" y2="24044"/>
                          <a14:backgroundMark x1="37455" y1="24044" x2="38909" y2="24044"/>
                          <a14:backgroundMark x1="25091" y1="37158" x2="25091" y2="37158"/>
                          <a14:backgroundMark x1="25091" y1="37158" x2="26182" y2="37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324251" y="2828609"/>
              <a:ext cx="738327" cy="49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39CF204-9314-B545-BCA9-2E3C4E86ABE8}"/>
              </a:ext>
            </a:extLst>
          </p:cNvPr>
          <p:cNvGrpSpPr/>
          <p:nvPr/>
        </p:nvGrpSpPr>
        <p:grpSpPr>
          <a:xfrm>
            <a:off x="5557633" y="1844196"/>
            <a:ext cx="490650" cy="2555740"/>
            <a:chOff x="5557633" y="1844196"/>
            <a:chExt cx="490650" cy="2555740"/>
          </a:xfrm>
        </p:grpSpPr>
        <p:pic>
          <p:nvPicPr>
            <p:cNvPr id="387" name="Picture 2" descr="Click Props Backdrops Brick White Backdrop (5 x 5')">
              <a:extLst>
                <a:ext uri="{FF2B5EF4-FFF2-40B4-BE49-F238E27FC236}">
                  <a16:creationId xmlns:a16="http://schemas.microsoft.com/office/drawing/2014/main" id="{C796EC37-E7E7-4A4F-948E-58AD447E83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633" y="2042625"/>
              <a:ext cx="489205" cy="1074201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81" name="Group 3080">
              <a:extLst>
                <a:ext uri="{FF2B5EF4-FFF2-40B4-BE49-F238E27FC236}">
                  <a16:creationId xmlns:a16="http://schemas.microsoft.com/office/drawing/2014/main" id="{A35D61F5-F672-D740-BAAC-41FBFA0CC95C}"/>
                </a:ext>
              </a:extLst>
            </p:cNvPr>
            <p:cNvGrpSpPr/>
            <p:nvPr/>
          </p:nvGrpSpPr>
          <p:grpSpPr>
            <a:xfrm>
              <a:off x="5559008" y="1844196"/>
              <a:ext cx="244800" cy="230811"/>
              <a:chOff x="5559009" y="1844196"/>
              <a:chExt cx="482072" cy="230811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100D2A91-D770-FA45-A410-F15B277F5EC1}"/>
                  </a:ext>
                </a:extLst>
              </p:cNvPr>
              <p:cNvSpPr/>
              <p:nvPr/>
            </p:nvSpPr>
            <p:spPr>
              <a:xfrm>
                <a:off x="5560385" y="1845792"/>
                <a:ext cx="476621" cy="19295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900B5E74-7258-C34E-B824-3E9CCE19D55C}"/>
                  </a:ext>
                </a:extLst>
              </p:cNvPr>
              <p:cNvGrpSpPr/>
              <p:nvPr/>
            </p:nvGrpSpPr>
            <p:grpSpPr>
              <a:xfrm>
                <a:off x="5560644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C898FCCC-4E58-8040-98D6-A2F1519C005D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608" name="Rectangle 2">
                    <a:extLst>
                      <a:ext uri="{FF2B5EF4-FFF2-40B4-BE49-F238E27FC236}">
                        <a16:creationId xmlns:a16="http://schemas.microsoft.com/office/drawing/2014/main" id="{F01507B5-BA17-A44D-8194-66B81C87AD5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9" name="Rectangle 2">
                    <a:extLst>
                      <a:ext uri="{FF2B5EF4-FFF2-40B4-BE49-F238E27FC236}">
                        <a16:creationId xmlns:a16="http://schemas.microsoft.com/office/drawing/2014/main" id="{A477D9B9-CE41-AF44-BAE6-024DA36B724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3" name="Group 592">
                  <a:extLst>
                    <a:ext uri="{FF2B5EF4-FFF2-40B4-BE49-F238E27FC236}">
                      <a16:creationId xmlns:a16="http://schemas.microsoft.com/office/drawing/2014/main" id="{F25CB87F-6FE4-4848-AF03-E0B47A753A65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606" name="Rectangle 2">
                    <a:extLst>
                      <a:ext uri="{FF2B5EF4-FFF2-40B4-BE49-F238E27FC236}">
                        <a16:creationId xmlns:a16="http://schemas.microsoft.com/office/drawing/2014/main" id="{115163A7-A7E3-4047-B5F6-E941FDA240E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7" name="Rectangle 2">
                    <a:extLst>
                      <a:ext uri="{FF2B5EF4-FFF2-40B4-BE49-F238E27FC236}">
                        <a16:creationId xmlns:a16="http://schemas.microsoft.com/office/drawing/2014/main" id="{D5E2AB63-DE87-C943-A0AB-03B047EBB40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2ED26934-A1D0-0C47-A68D-1EE6FE429485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604" name="Rectangle 2">
                    <a:extLst>
                      <a:ext uri="{FF2B5EF4-FFF2-40B4-BE49-F238E27FC236}">
                        <a16:creationId xmlns:a16="http://schemas.microsoft.com/office/drawing/2014/main" id="{6656D88C-B4EC-A244-913D-F267A01873D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5" name="Rectangle 2">
                    <a:extLst>
                      <a:ext uri="{FF2B5EF4-FFF2-40B4-BE49-F238E27FC236}">
                        <a16:creationId xmlns:a16="http://schemas.microsoft.com/office/drawing/2014/main" id="{A8362165-9838-6E48-9B57-A50330E0470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06629AC8-7988-DA43-BE35-B9DD874C7C32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602" name="Rectangle 2">
                    <a:extLst>
                      <a:ext uri="{FF2B5EF4-FFF2-40B4-BE49-F238E27FC236}">
                        <a16:creationId xmlns:a16="http://schemas.microsoft.com/office/drawing/2014/main" id="{162D3075-DB69-0243-8C84-4F22F9ECDD5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3" name="Rectangle 2">
                    <a:extLst>
                      <a:ext uri="{FF2B5EF4-FFF2-40B4-BE49-F238E27FC236}">
                        <a16:creationId xmlns:a16="http://schemas.microsoft.com/office/drawing/2014/main" id="{A37EDF20-9C16-B444-A30A-A112AA4878F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B1B9EF72-44FC-3F4C-8454-350F86E75877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600" name="Rectangle 2">
                    <a:extLst>
                      <a:ext uri="{FF2B5EF4-FFF2-40B4-BE49-F238E27FC236}">
                        <a16:creationId xmlns:a16="http://schemas.microsoft.com/office/drawing/2014/main" id="{8578C05B-6A4B-4A44-87FC-008C51CBABD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1" name="Rectangle 2">
                    <a:extLst>
                      <a:ext uri="{FF2B5EF4-FFF2-40B4-BE49-F238E27FC236}">
                        <a16:creationId xmlns:a16="http://schemas.microsoft.com/office/drawing/2014/main" id="{1F48F8DA-ACA0-F143-9700-EC5FF212846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330AF8A8-06AC-D24D-9BC8-0B149E68C184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598" name="Rectangle 2">
                    <a:extLst>
                      <a:ext uri="{FF2B5EF4-FFF2-40B4-BE49-F238E27FC236}">
                        <a16:creationId xmlns:a16="http://schemas.microsoft.com/office/drawing/2014/main" id="{6496CDBF-2CAA-5D4A-A1F7-0EBC6A043C1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9" name="Rectangle 2">
                    <a:extLst>
                      <a:ext uri="{FF2B5EF4-FFF2-40B4-BE49-F238E27FC236}">
                        <a16:creationId xmlns:a16="http://schemas.microsoft.com/office/drawing/2014/main" id="{66F10632-0978-E34D-86E2-BD56F25A978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BC43C115-8C5C-C34D-AEBD-0D909BDB6601}"/>
                  </a:ext>
                </a:extLst>
              </p:cNvPr>
              <p:cNvGrpSpPr/>
              <p:nvPr/>
            </p:nvGrpSpPr>
            <p:grpSpPr>
              <a:xfrm>
                <a:off x="5657989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2D364D7D-140A-BD41-AB0C-168A692F44CE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590" name="Rectangle 2">
                    <a:extLst>
                      <a:ext uri="{FF2B5EF4-FFF2-40B4-BE49-F238E27FC236}">
                        <a16:creationId xmlns:a16="http://schemas.microsoft.com/office/drawing/2014/main" id="{572FD035-1DFC-6246-B58C-507CC743DEE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1" name="Rectangle 2">
                    <a:extLst>
                      <a:ext uri="{FF2B5EF4-FFF2-40B4-BE49-F238E27FC236}">
                        <a16:creationId xmlns:a16="http://schemas.microsoft.com/office/drawing/2014/main" id="{A5166ED4-2C0D-5542-9DEF-840FF079A9A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694C324F-3B49-5F44-95C0-5F7C4EFBC66C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588" name="Rectangle 2">
                    <a:extLst>
                      <a:ext uri="{FF2B5EF4-FFF2-40B4-BE49-F238E27FC236}">
                        <a16:creationId xmlns:a16="http://schemas.microsoft.com/office/drawing/2014/main" id="{D34FB97F-2CF9-6045-BF20-6FB5FDF9FBA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9" name="Rectangle 2">
                    <a:extLst>
                      <a:ext uri="{FF2B5EF4-FFF2-40B4-BE49-F238E27FC236}">
                        <a16:creationId xmlns:a16="http://schemas.microsoft.com/office/drawing/2014/main" id="{A4222D95-4E5D-0541-A44F-CBA3A53AF77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A6D2854E-7942-B44B-B1A8-F546789C7F32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586" name="Rectangle 2">
                    <a:extLst>
                      <a:ext uri="{FF2B5EF4-FFF2-40B4-BE49-F238E27FC236}">
                        <a16:creationId xmlns:a16="http://schemas.microsoft.com/office/drawing/2014/main" id="{B3A8BA99-E111-2847-BE04-BAF7556B0B0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7" name="Rectangle 2">
                    <a:extLst>
                      <a:ext uri="{FF2B5EF4-FFF2-40B4-BE49-F238E27FC236}">
                        <a16:creationId xmlns:a16="http://schemas.microsoft.com/office/drawing/2014/main" id="{A0A1870B-8457-2447-BEE7-038A692C870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44532FA3-4BEB-8541-B9A2-5F8F04D8ED68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584" name="Rectangle 2">
                    <a:extLst>
                      <a:ext uri="{FF2B5EF4-FFF2-40B4-BE49-F238E27FC236}">
                        <a16:creationId xmlns:a16="http://schemas.microsoft.com/office/drawing/2014/main" id="{8B1F0544-25F0-9A48-BCFB-1A71750CC98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5" name="Rectangle 2">
                    <a:extLst>
                      <a:ext uri="{FF2B5EF4-FFF2-40B4-BE49-F238E27FC236}">
                        <a16:creationId xmlns:a16="http://schemas.microsoft.com/office/drawing/2014/main" id="{18BF55B1-8BFA-6240-B76B-6E9FFC9219A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ECD78EE1-DB21-7C44-ADA5-DB971A61D7DB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582" name="Rectangle 2">
                    <a:extLst>
                      <a:ext uri="{FF2B5EF4-FFF2-40B4-BE49-F238E27FC236}">
                        <a16:creationId xmlns:a16="http://schemas.microsoft.com/office/drawing/2014/main" id="{13DD255F-8F7D-F046-9FE0-C317210D3C3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Rectangle 2">
                    <a:extLst>
                      <a:ext uri="{FF2B5EF4-FFF2-40B4-BE49-F238E27FC236}">
                        <a16:creationId xmlns:a16="http://schemas.microsoft.com/office/drawing/2014/main" id="{A6E0FE12-7419-2545-8BE2-ABF2D1E2F78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F9F4E5D4-B2BE-4B4E-A706-E8FBB41BF3BA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580" name="Rectangle 2">
                    <a:extLst>
                      <a:ext uri="{FF2B5EF4-FFF2-40B4-BE49-F238E27FC236}">
                        <a16:creationId xmlns:a16="http://schemas.microsoft.com/office/drawing/2014/main" id="{55E2A596-11FD-1041-B3BB-06F21F324B0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1" name="Rectangle 2">
                    <a:extLst>
                      <a:ext uri="{FF2B5EF4-FFF2-40B4-BE49-F238E27FC236}">
                        <a16:creationId xmlns:a16="http://schemas.microsoft.com/office/drawing/2014/main" id="{BEBC93FB-E4D2-1E45-AB54-59069EF32B4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798FD3A7-8C50-8742-9110-EB68A65DA119}"/>
                  </a:ext>
                </a:extLst>
              </p:cNvPr>
              <p:cNvGrpSpPr/>
              <p:nvPr/>
            </p:nvGrpSpPr>
            <p:grpSpPr>
              <a:xfrm>
                <a:off x="5755335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BD58AF10-3D0D-8244-9F63-FFD3CE7F214D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572" name="Rectangle 2">
                    <a:extLst>
                      <a:ext uri="{FF2B5EF4-FFF2-40B4-BE49-F238E27FC236}">
                        <a16:creationId xmlns:a16="http://schemas.microsoft.com/office/drawing/2014/main" id="{0B171E4A-B016-E94A-8195-54E2A4650FE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3" name="Rectangle 2">
                    <a:extLst>
                      <a:ext uri="{FF2B5EF4-FFF2-40B4-BE49-F238E27FC236}">
                        <a16:creationId xmlns:a16="http://schemas.microsoft.com/office/drawing/2014/main" id="{02612609-27A6-F243-B7C8-936318C77F1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3F48CD67-C0D7-A049-8A8A-FCABEF3F53ED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570" name="Rectangle 2">
                    <a:extLst>
                      <a:ext uri="{FF2B5EF4-FFF2-40B4-BE49-F238E27FC236}">
                        <a16:creationId xmlns:a16="http://schemas.microsoft.com/office/drawing/2014/main" id="{4B563BAE-6B6D-654D-A36C-743A9CA264C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1" name="Rectangle 2">
                    <a:extLst>
                      <a:ext uri="{FF2B5EF4-FFF2-40B4-BE49-F238E27FC236}">
                        <a16:creationId xmlns:a16="http://schemas.microsoft.com/office/drawing/2014/main" id="{278A2C94-BA83-E740-93E4-63AE094F2BA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182D0779-2891-F94E-8989-80A65DCD1285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568" name="Rectangle 2">
                    <a:extLst>
                      <a:ext uri="{FF2B5EF4-FFF2-40B4-BE49-F238E27FC236}">
                        <a16:creationId xmlns:a16="http://schemas.microsoft.com/office/drawing/2014/main" id="{D1640A15-CE57-8D49-AEBE-2B24F3F59C1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9" name="Rectangle 2">
                    <a:extLst>
                      <a:ext uri="{FF2B5EF4-FFF2-40B4-BE49-F238E27FC236}">
                        <a16:creationId xmlns:a16="http://schemas.microsoft.com/office/drawing/2014/main" id="{5BAA9E86-CD1C-7241-A09D-9967895F4B6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AD7B131C-9E2B-C043-85BD-326793B69919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566" name="Rectangle 2">
                    <a:extLst>
                      <a:ext uri="{FF2B5EF4-FFF2-40B4-BE49-F238E27FC236}">
                        <a16:creationId xmlns:a16="http://schemas.microsoft.com/office/drawing/2014/main" id="{A9ABF565-6F0D-B44C-8799-CE397A4C7C9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7" name="Rectangle 2">
                    <a:extLst>
                      <a:ext uri="{FF2B5EF4-FFF2-40B4-BE49-F238E27FC236}">
                        <a16:creationId xmlns:a16="http://schemas.microsoft.com/office/drawing/2014/main" id="{40DD79D9-ADCC-3949-B2FE-4A07CCC568C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C6888669-85A7-2545-9C88-BBD29E2A40BD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564" name="Rectangle 2">
                    <a:extLst>
                      <a:ext uri="{FF2B5EF4-FFF2-40B4-BE49-F238E27FC236}">
                        <a16:creationId xmlns:a16="http://schemas.microsoft.com/office/drawing/2014/main" id="{CD73E9F2-E884-EB4F-BBCE-0C4FC2C06E2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5" name="Rectangle 2">
                    <a:extLst>
                      <a:ext uri="{FF2B5EF4-FFF2-40B4-BE49-F238E27FC236}">
                        <a16:creationId xmlns:a16="http://schemas.microsoft.com/office/drawing/2014/main" id="{BBB9D653-0EE3-0646-A9A4-5B630B3879A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1" name="Group 560">
                  <a:extLst>
                    <a:ext uri="{FF2B5EF4-FFF2-40B4-BE49-F238E27FC236}">
                      <a16:creationId xmlns:a16="http://schemas.microsoft.com/office/drawing/2014/main" id="{CC128051-5362-DB48-9339-55AB9B34B327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562" name="Rectangle 2">
                    <a:extLst>
                      <a:ext uri="{FF2B5EF4-FFF2-40B4-BE49-F238E27FC236}">
                        <a16:creationId xmlns:a16="http://schemas.microsoft.com/office/drawing/2014/main" id="{FA474442-6646-F242-9971-16AFDD736A8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3" name="Rectangle 2">
                    <a:extLst>
                      <a:ext uri="{FF2B5EF4-FFF2-40B4-BE49-F238E27FC236}">
                        <a16:creationId xmlns:a16="http://schemas.microsoft.com/office/drawing/2014/main" id="{4AECD97E-FF1B-FE4F-88E9-34BD3BBECED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0253C2B0-6BA4-404C-9E98-589BBC91769C}"/>
                  </a:ext>
                </a:extLst>
              </p:cNvPr>
              <p:cNvGrpSpPr/>
              <p:nvPr/>
            </p:nvGrpSpPr>
            <p:grpSpPr>
              <a:xfrm>
                <a:off x="5852680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62F31354-BEB7-C94C-B586-01B115149AF8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554" name="Rectangle 2">
                    <a:extLst>
                      <a:ext uri="{FF2B5EF4-FFF2-40B4-BE49-F238E27FC236}">
                        <a16:creationId xmlns:a16="http://schemas.microsoft.com/office/drawing/2014/main" id="{77ECCCC9-E441-1A44-B90B-6564A850F5A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5" name="Rectangle 2">
                    <a:extLst>
                      <a:ext uri="{FF2B5EF4-FFF2-40B4-BE49-F238E27FC236}">
                        <a16:creationId xmlns:a16="http://schemas.microsoft.com/office/drawing/2014/main" id="{87A38784-6604-4742-9C97-4E80339C238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28EEE82-A7E3-E041-99C4-AB2D0E1C715C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552" name="Rectangle 2">
                    <a:extLst>
                      <a:ext uri="{FF2B5EF4-FFF2-40B4-BE49-F238E27FC236}">
                        <a16:creationId xmlns:a16="http://schemas.microsoft.com/office/drawing/2014/main" id="{466E5360-5F69-B24E-AADF-86E8FEAE11C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3" name="Rectangle 2">
                    <a:extLst>
                      <a:ext uri="{FF2B5EF4-FFF2-40B4-BE49-F238E27FC236}">
                        <a16:creationId xmlns:a16="http://schemas.microsoft.com/office/drawing/2014/main" id="{9811336B-1527-2E47-A0B2-F8E536F7029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0" name="Group 539">
                  <a:extLst>
                    <a:ext uri="{FF2B5EF4-FFF2-40B4-BE49-F238E27FC236}">
                      <a16:creationId xmlns:a16="http://schemas.microsoft.com/office/drawing/2014/main" id="{1C5774B6-4DC3-6D49-A422-4E2AFBAA1DB9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550" name="Rectangle 2">
                    <a:extLst>
                      <a:ext uri="{FF2B5EF4-FFF2-40B4-BE49-F238E27FC236}">
                        <a16:creationId xmlns:a16="http://schemas.microsoft.com/office/drawing/2014/main" id="{7E215720-A409-CF41-9414-4FF48B0A23B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1" name="Rectangle 2">
                    <a:extLst>
                      <a:ext uri="{FF2B5EF4-FFF2-40B4-BE49-F238E27FC236}">
                        <a16:creationId xmlns:a16="http://schemas.microsoft.com/office/drawing/2014/main" id="{7590102E-14D1-654A-8F2E-7BA8A5A29D5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1" name="Group 540">
                  <a:extLst>
                    <a:ext uri="{FF2B5EF4-FFF2-40B4-BE49-F238E27FC236}">
                      <a16:creationId xmlns:a16="http://schemas.microsoft.com/office/drawing/2014/main" id="{ACE42F87-D949-0E43-95C4-E3ACC1A816CF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548" name="Rectangle 2">
                    <a:extLst>
                      <a:ext uri="{FF2B5EF4-FFF2-40B4-BE49-F238E27FC236}">
                        <a16:creationId xmlns:a16="http://schemas.microsoft.com/office/drawing/2014/main" id="{17CBAD3E-D7A6-3148-BF64-FD5CA02D595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9" name="Rectangle 2">
                    <a:extLst>
                      <a:ext uri="{FF2B5EF4-FFF2-40B4-BE49-F238E27FC236}">
                        <a16:creationId xmlns:a16="http://schemas.microsoft.com/office/drawing/2014/main" id="{F8554B1E-F7D1-8240-81AC-4E833CFCE8F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2" name="Group 541">
                  <a:extLst>
                    <a:ext uri="{FF2B5EF4-FFF2-40B4-BE49-F238E27FC236}">
                      <a16:creationId xmlns:a16="http://schemas.microsoft.com/office/drawing/2014/main" id="{A123F537-FAC5-ED4E-AC6F-1F6B99A97360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546" name="Rectangle 2">
                    <a:extLst>
                      <a:ext uri="{FF2B5EF4-FFF2-40B4-BE49-F238E27FC236}">
                        <a16:creationId xmlns:a16="http://schemas.microsoft.com/office/drawing/2014/main" id="{0F511E4F-3E56-9A45-A725-98F0D1F5FA7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" name="Rectangle 2">
                    <a:extLst>
                      <a:ext uri="{FF2B5EF4-FFF2-40B4-BE49-F238E27FC236}">
                        <a16:creationId xmlns:a16="http://schemas.microsoft.com/office/drawing/2014/main" id="{C7A1D281-82A9-A742-A6A5-3822F301E2C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6D0D5708-2BE3-8741-BDC3-4C1DDA4F858D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544" name="Rectangle 2">
                    <a:extLst>
                      <a:ext uri="{FF2B5EF4-FFF2-40B4-BE49-F238E27FC236}">
                        <a16:creationId xmlns:a16="http://schemas.microsoft.com/office/drawing/2014/main" id="{EBCD95B0-29E8-B94C-AACC-9DC3B6CF258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" name="Rectangle 2">
                    <a:extLst>
                      <a:ext uri="{FF2B5EF4-FFF2-40B4-BE49-F238E27FC236}">
                        <a16:creationId xmlns:a16="http://schemas.microsoft.com/office/drawing/2014/main" id="{1A1680C6-6E83-0643-8E45-80077A48A22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E97E53DD-7533-CC40-81DE-871C9A45A0BE}"/>
                  </a:ext>
                </a:extLst>
              </p:cNvPr>
              <p:cNvGrpSpPr/>
              <p:nvPr/>
            </p:nvGrpSpPr>
            <p:grpSpPr>
              <a:xfrm>
                <a:off x="5950026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4A9D41F5-CA20-1349-9CAC-97BA7B0FC8B1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536" name="Rectangle 2">
                    <a:extLst>
                      <a:ext uri="{FF2B5EF4-FFF2-40B4-BE49-F238E27FC236}">
                        <a16:creationId xmlns:a16="http://schemas.microsoft.com/office/drawing/2014/main" id="{E33F2EDF-C238-4F45-8B33-BC33CE49163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Rectangle 2">
                    <a:extLst>
                      <a:ext uri="{FF2B5EF4-FFF2-40B4-BE49-F238E27FC236}">
                        <a16:creationId xmlns:a16="http://schemas.microsoft.com/office/drawing/2014/main" id="{D2223C34-95DA-BF4D-8F5E-70D497999A7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DB4AE198-3056-C040-A316-268E0B5B7630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534" name="Rectangle 2">
                    <a:extLst>
                      <a:ext uri="{FF2B5EF4-FFF2-40B4-BE49-F238E27FC236}">
                        <a16:creationId xmlns:a16="http://schemas.microsoft.com/office/drawing/2014/main" id="{33183213-690A-FA43-B945-ED888F10A8B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5" name="Rectangle 2">
                    <a:extLst>
                      <a:ext uri="{FF2B5EF4-FFF2-40B4-BE49-F238E27FC236}">
                        <a16:creationId xmlns:a16="http://schemas.microsoft.com/office/drawing/2014/main" id="{0A419146-B844-6E46-9636-CC1E46DA13F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6DA2613-7258-C249-AFC6-1A8FD3CE17B5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532" name="Rectangle 2">
                    <a:extLst>
                      <a:ext uri="{FF2B5EF4-FFF2-40B4-BE49-F238E27FC236}">
                        <a16:creationId xmlns:a16="http://schemas.microsoft.com/office/drawing/2014/main" id="{F290ECE2-7E95-7A46-BD16-E80CCC9F69E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3" name="Rectangle 2">
                    <a:extLst>
                      <a:ext uri="{FF2B5EF4-FFF2-40B4-BE49-F238E27FC236}">
                        <a16:creationId xmlns:a16="http://schemas.microsoft.com/office/drawing/2014/main" id="{B20793AF-465B-0A46-B7A5-81696D80E39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7FEBC4D4-3C89-364D-9F4D-5CF8A8AECBE1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530" name="Rectangle 2">
                    <a:extLst>
                      <a:ext uri="{FF2B5EF4-FFF2-40B4-BE49-F238E27FC236}">
                        <a16:creationId xmlns:a16="http://schemas.microsoft.com/office/drawing/2014/main" id="{195FD20F-8B22-664C-A764-72549C7C751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1" name="Rectangle 2">
                    <a:extLst>
                      <a:ext uri="{FF2B5EF4-FFF2-40B4-BE49-F238E27FC236}">
                        <a16:creationId xmlns:a16="http://schemas.microsoft.com/office/drawing/2014/main" id="{4E623F3E-890C-4446-A428-43472D3CDDC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4" name="Group 523">
                  <a:extLst>
                    <a:ext uri="{FF2B5EF4-FFF2-40B4-BE49-F238E27FC236}">
                      <a16:creationId xmlns:a16="http://schemas.microsoft.com/office/drawing/2014/main" id="{D6424699-51DD-FD41-B937-9AB897C05238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528" name="Rectangle 2">
                    <a:extLst>
                      <a:ext uri="{FF2B5EF4-FFF2-40B4-BE49-F238E27FC236}">
                        <a16:creationId xmlns:a16="http://schemas.microsoft.com/office/drawing/2014/main" id="{DE596B6D-7E2F-7D47-BEFC-43DA4D3E1F1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9" name="Rectangle 2">
                    <a:extLst>
                      <a:ext uri="{FF2B5EF4-FFF2-40B4-BE49-F238E27FC236}">
                        <a16:creationId xmlns:a16="http://schemas.microsoft.com/office/drawing/2014/main" id="{C821F0C4-A7DC-804D-88C9-EDE33707F17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1AFCE274-7913-CE44-9396-95EC7A0815EA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526" name="Rectangle 2">
                    <a:extLst>
                      <a:ext uri="{FF2B5EF4-FFF2-40B4-BE49-F238E27FC236}">
                        <a16:creationId xmlns:a16="http://schemas.microsoft.com/office/drawing/2014/main" id="{8413BD9D-8709-C149-999B-58C822A2C65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Rectangle 2">
                    <a:extLst>
                      <a:ext uri="{FF2B5EF4-FFF2-40B4-BE49-F238E27FC236}">
                        <a16:creationId xmlns:a16="http://schemas.microsoft.com/office/drawing/2014/main" id="{149D532F-CC78-0E42-85A6-CE7C5CE9617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D7DA3DBE-5945-A948-996F-EC48E5DA2E34}"/>
                  </a:ext>
                </a:extLst>
              </p:cNvPr>
              <p:cNvGrpSpPr/>
              <p:nvPr/>
            </p:nvGrpSpPr>
            <p:grpSpPr>
              <a:xfrm>
                <a:off x="5559009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AEBF9D34-0506-7A4D-9150-C48AB08D9511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Doughnut 418">
                  <a:extLst>
                    <a:ext uri="{FF2B5EF4-FFF2-40B4-BE49-F238E27FC236}">
                      <a16:creationId xmlns:a16="http://schemas.microsoft.com/office/drawing/2014/main" id="{E96A35DB-5295-EE47-B0C0-8A9DAAA3A65E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F260C917-8314-3D49-8128-8BB4674F38FD}"/>
                  </a:ext>
                </a:extLst>
              </p:cNvPr>
              <p:cNvGrpSpPr/>
              <p:nvPr/>
            </p:nvGrpSpPr>
            <p:grpSpPr>
              <a:xfrm>
                <a:off x="5656137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F7562329-E11E-8945-9C8C-88FAAB60C78B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Doughnut 416">
                  <a:extLst>
                    <a:ext uri="{FF2B5EF4-FFF2-40B4-BE49-F238E27FC236}">
                      <a16:creationId xmlns:a16="http://schemas.microsoft.com/office/drawing/2014/main" id="{DAE101E8-A7C5-5C43-90E4-0D0CC599E64F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30E2BEC-84E7-F34C-AA7B-37C11EAEBE08}"/>
                  </a:ext>
                </a:extLst>
              </p:cNvPr>
              <p:cNvGrpSpPr/>
              <p:nvPr/>
            </p:nvGrpSpPr>
            <p:grpSpPr>
              <a:xfrm>
                <a:off x="5753264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59CE4D40-C367-1F4F-B2DD-A83C8A078DCE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Doughnut 414">
                  <a:extLst>
                    <a:ext uri="{FF2B5EF4-FFF2-40B4-BE49-F238E27FC236}">
                      <a16:creationId xmlns:a16="http://schemas.microsoft.com/office/drawing/2014/main" id="{570580F7-7110-9943-872E-627773E13DB4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A4434899-B2A3-FD43-A282-F84069DDEE83}"/>
                  </a:ext>
                </a:extLst>
              </p:cNvPr>
              <p:cNvGrpSpPr/>
              <p:nvPr/>
            </p:nvGrpSpPr>
            <p:grpSpPr>
              <a:xfrm>
                <a:off x="5850392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31F7938F-9A39-EA48-854E-947593719CF1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Doughnut 412">
                  <a:extLst>
                    <a:ext uri="{FF2B5EF4-FFF2-40B4-BE49-F238E27FC236}">
                      <a16:creationId xmlns:a16="http://schemas.microsoft.com/office/drawing/2014/main" id="{D020CF34-15D7-014D-9A13-51FC434EADF7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9F83D134-96A4-9649-A905-87EFA76A62DF}"/>
                  </a:ext>
                </a:extLst>
              </p:cNvPr>
              <p:cNvGrpSpPr/>
              <p:nvPr/>
            </p:nvGrpSpPr>
            <p:grpSpPr>
              <a:xfrm>
                <a:off x="5947520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062D7F1-33F6-B74D-A556-D1467ACB0558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Doughnut 410">
                  <a:extLst>
                    <a:ext uri="{FF2B5EF4-FFF2-40B4-BE49-F238E27FC236}">
                      <a16:creationId xmlns:a16="http://schemas.microsoft.com/office/drawing/2014/main" id="{9E5D43FA-7795-A14B-8D8C-5B8BB4B51423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5361F04-6ABE-FE46-8191-9ACC0D6498E0}"/>
                </a:ext>
              </a:extLst>
            </p:cNvPr>
            <p:cNvSpPr/>
            <p:nvPr/>
          </p:nvSpPr>
          <p:spPr>
            <a:xfrm>
              <a:off x="5707624" y="2499432"/>
              <a:ext cx="186813" cy="3490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0DACDA82-D5DB-8D49-B15C-8ECB4A2090E2}"/>
                </a:ext>
              </a:extLst>
            </p:cNvPr>
            <p:cNvGrpSpPr/>
            <p:nvPr/>
          </p:nvGrpSpPr>
          <p:grpSpPr>
            <a:xfrm flipV="1">
              <a:off x="5557634" y="3114341"/>
              <a:ext cx="489205" cy="1285595"/>
              <a:chOff x="6054162" y="1836147"/>
              <a:chExt cx="489205" cy="1285595"/>
            </a:xfrm>
          </p:grpSpPr>
          <p:pic>
            <p:nvPicPr>
              <p:cNvPr id="612" name="Picture 2" descr="Click Props Backdrops Brick White Backdrop (5 x 5')">
                <a:extLst>
                  <a:ext uri="{FF2B5EF4-FFF2-40B4-BE49-F238E27FC236}">
                    <a16:creationId xmlns:a16="http://schemas.microsoft.com/office/drawing/2014/main" id="{7C176ECA-4029-8B4B-87DF-7498B4829F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4162" y="1836147"/>
                <a:ext cx="489205" cy="1074201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3" name="Picture 2" descr="Click Props Backdrops Brick White Backdrop (5 x 5')">
                <a:extLst>
                  <a:ext uri="{FF2B5EF4-FFF2-40B4-BE49-F238E27FC236}">
                    <a16:creationId xmlns:a16="http://schemas.microsoft.com/office/drawing/2014/main" id="{C5CBBAC8-EF8E-EB47-ADE2-7F7CA1F13E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054162" y="2047541"/>
                <a:ext cx="489205" cy="1074201"/>
              </a:xfrm>
              <a:prstGeom prst="rect">
                <a:avLst/>
              </a:prstGeom>
              <a:noFill/>
              <a:ln w="31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87" name="Group 2286">
              <a:extLst>
                <a:ext uri="{FF2B5EF4-FFF2-40B4-BE49-F238E27FC236}">
                  <a16:creationId xmlns:a16="http://schemas.microsoft.com/office/drawing/2014/main" id="{E80CDDE6-485B-0D4B-8243-E1C65C511B6A}"/>
                </a:ext>
              </a:extLst>
            </p:cNvPr>
            <p:cNvGrpSpPr/>
            <p:nvPr/>
          </p:nvGrpSpPr>
          <p:grpSpPr>
            <a:xfrm>
              <a:off x="5803483" y="1844196"/>
              <a:ext cx="244800" cy="230811"/>
              <a:chOff x="5559009" y="1844196"/>
              <a:chExt cx="482072" cy="230811"/>
            </a:xfrm>
          </p:grpSpPr>
          <p:sp>
            <p:nvSpPr>
              <p:cNvPr id="2288" name="Rectangle 2287">
                <a:extLst>
                  <a:ext uri="{FF2B5EF4-FFF2-40B4-BE49-F238E27FC236}">
                    <a16:creationId xmlns:a16="http://schemas.microsoft.com/office/drawing/2014/main" id="{07BD6DD7-DD71-6047-97D0-20C4A506DE34}"/>
                  </a:ext>
                </a:extLst>
              </p:cNvPr>
              <p:cNvSpPr/>
              <p:nvPr/>
            </p:nvSpPr>
            <p:spPr>
              <a:xfrm>
                <a:off x="5560385" y="1845792"/>
                <a:ext cx="476621" cy="19295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89" name="Group 2288">
                <a:extLst>
                  <a:ext uri="{FF2B5EF4-FFF2-40B4-BE49-F238E27FC236}">
                    <a16:creationId xmlns:a16="http://schemas.microsoft.com/office/drawing/2014/main" id="{40F8486C-6680-A749-BEDE-CD6B7E458C9D}"/>
                  </a:ext>
                </a:extLst>
              </p:cNvPr>
              <p:cNvGrpSpPr/>
              <p:nvPr/>
            </p:nvGrpSpPr>
            <p:grpSpPr>
              <a:xfrm>
                <a:off x="5560644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2381" name="Group 2380">
                  <a:extLst>
                    <a:ext uri="{FF2B5EF4-FFF2-40B4-BE49-F238E27FC236}">
                      <a16:creationId xmlns:a16="http://schemas.microsoft.com/office/drawing/2014/main" id="{5FD39D22-E1F1-D447-B4C9-2A718B68E6E8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2397" name="Rectangle 2">
                    <a:extLst>
                      <a:ext uri="{FF2B5EF4-FFF2-40B4-BE49-F238E27FC236}">
                        <a16:creationId xmlns:a16="http://schemas.microsoft.com/office/drawing/2014/main" id="{EF2077DB-5788-B94D-9E92-35DDED10F05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8" name="Rectangle 2">
                    <a:extLst>
                      <a:ext uri="{FF2B5EF4-FFF2-40B4-BE49-F238E27FC236}">
                        <a16:creationId xmlns:a16="http://schemas.microsoft.com/office/drawing/2014/main" id="{C131361A-0BAD-664E-A483-7625D97CE10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2" name="Group 2381">
                  <a:extLst>
                    <a:ext uri="{FF2B5EF4-FFF2-40B4-BE49-F238E27FC236}">
                      <a16:creationId xmlns:a16="http://schemas.microsoft.com/office/drawing/2014/main" id="{E6BD4E9D-D847-644B-B068-44D3FBCF981E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2395" name="Rectangle 2">
                    <a:extLst>
                      <a:ext uri="{FF2B5EF4-FFF2-40B4-BE49-F238E27FC236}">
                        <a16:creationId xmlns:a16="http://schemas.microsoft.com/office/drawing/2014/main" id="{576D4E6E-BBC3-4E42-90EE-F3679FD0238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6" name="Rectangle 2">
                    <a:extLst>
                      <a:ext uri="{FF2B5EF4-FFF2-40B4-BE49-F238E27FC236}">
                        <a16:creationId xmlns:a16="http://schemas.microsoft.com/office/drawing/2014/main" id="{512FBA1A-785B-2B41-9C8D-564730E920E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3" name="Group 2382">
                  <a:extLst>
                    <a:ext uri="{FF2B5EF4-FFF2-40B4-BE49-F238E27FC236}">
                      <a16:creationId xmlns:a16="http://schemas.microsoft.com/office/drawing/2014/main" id="{D2FC9448-AC59-B449-9837-232B413120BE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2393" name="Rectangle 2">
                    <a:extLst>
                      <a:ext uri="{FF2B5EF4-FFF2-40B4-BE49-F238E27FC236}">
                        <a16:creationId xmlns:a16="http://schemas.microsoft.com/office/drawing/2014/main" id="{17DAD6AF-8992-E144-9656-736257D7D42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4" name="Rectangle 2">
                    <a:extLst>
                      <a:ext uri="{FF2B5EF4-FFF2-40B4-BE49-F238E27FC236}">
                        <a16:creationId xmlns:a16="http://schemas.microsoft.com/office/drawing/2014/main" id="{612A9468-56EE-B44F-BE8F-2F80082734B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4" name="Group 2383">
                  <a:extLst>
                    <a:ext uri="{FF2B5EF4-FFF2-40B4-BE49-F238E27FC236}">
                      <a16:creationId xmlns:a16="http://schemas.microsoft.com/office/drawing/2014/main" id="{6A210090-E9D9-8746-9EFB-B8E70D478406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2391" name="Rectangle 2">
                    <a:extLst>
                      <a:ext uri="{FF2B5EF4-FFF2-40B4-BE49-F238E27FC236}">
                        <a16:creationId xmlns:a16="http://schemas.microsoft.com/office/drawing/2014/main" id="{DB56928B-5CC4-CD4D-AD86-EA9F22BB1D9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2" name="Rectangle 2">
                    <a:extLst>
                      <a:ext uri="{FF2B5EF4-FFF2-40B4-BE49-F238E27FC236}">
                        <a16:creationId xmlns:a16="http://schemas.microsoft.com/office/drawing/2014/main" id="{A8236A4C-B9B7-7645-B8A0-DAA84BB0FD7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5" name="Group 2384">
                  <a:extLst>
                    <a:ext uri="{FF2B5EF4-FFF2-40B4-BE49-F238E27FC236}">
                      <a16:creationId xmlns:a16="http://schemas.microsoft.com/office/drawing/2014/main" id="{66CD01A1-D1F9-1344-9456-D9E16BD5CA5F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2389" name="Rectangle 2">
                    <a:extLst>
                      <a:ext uri="{FF2B5EF4-FFF2-40B4-BE49-F238E27FC236}">
                        <a16:creationId xmlns:a16="http://schemas.microsoft.com/office/drawing/2014/main" id="{0EB9DCEB-001A-1B40-965D-2F6FB770F07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0" name="Rectangle 2">
                    <a:extLst>
                      <a:ext uri="{FF2B5EF4-FFF2-40B4-BE49-F238E27FC236}">
                        <a16:creationId xmlns:a16="http://schemas.microsoft.com/office/drawing/2014/main" id="{53E219EF-3CF0-1B45-868F-FB262F83593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86" name="Group 2385">
                  <a:extLst>
                    <a:ext uri="{FF2B5EF4-FFF2-40B4-BE49-F238E27FC236}">
                      <a16:creationId xmlns:a16="http://schemas.microsoft.com/office/drawing/2014/main" id="{3322FDAB-867E-0043-8745-926928B57519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2387" name="Rectangle 2">
                    <a:extLst>
                      <a:ext uri="{FF2B5EF4-FFF2-40B4-BE49-F238E27FC236}">
                        <a16:creationId xmlns:a16="http://schemas.microsoft.com/office/drawing/2014/main" id="{FDFDAF9A-919C-E148-803E-41C9E9D2234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8" name="Rectangle 2">
                    <a:extLst>
                      <a:ext uri="{FF2B5EF4-FFF2-40B4-BE49-F238E27FC236}">
                        <a16:creationId xmlns:a16="http://schemas.microsoft.com/office/drawing/2014/main" id="{7EFE5587-70CB-E14B-BFC4-0753DBC2ED3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290" name="Group 2289">
                <a:extLst>
                  <a:ext uri="{FF2B5EF4-FFF2-40B4-BE49-F238E27FC236}">
                    <a16:creationId xmlns:a16="http://schemas.microsoft.com/office/drawing/2014/main" id="{4F5F57F6-E607-DD4A-89B3-A6FE902AA955}"/>
                  </a:ext>
                </a:extLst>
              </p:cNvPr>
              <p:cNvGrpSpPr/>
              <p:nvPr/>
            </p:nvGrpSpPr>
            <p:grpSpPr>
              <a:xfrm>
                <a:off x="5657989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2363" name="Group 2362">
                  <a:extLst>
                    <a:ext uri="{FF2B5EF4-FFF2-40B4-BE49-F238E27FC236}">
                      <a16:creationId xmlns:a16="http://schemas.microsoft.com/office/drawing/2014/main" id="{46C59F66-96CF-7D48-9824-B4CC7D7742C6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2379" name="Rectangle 2">
                    <a:extLst>
                      <a:ext uri="{FF2B5EF4-FFF2-40B4-BE49-F238E27FC236}">
                        <a16:creationId xmlns:a16="http://schemas.microsoft.com/office/drawing/2014/main" id="{1A85DA15-44FC-2142-84E3-2C812EE2B32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0" name="Rectangle 2">
                    <a:extLst>
                      <a:ext uri="{FF2B5EF4-FFF2-40B4-BE49-F238E27FC236}">
                        <a16:creationId xmlns:a16="http://schemas.microsoft.com/office/drawing/2014/main" id="{CB0BD1C7-6C11-6E4F-A9DB-37F04485804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64" name="Group 2363">
                  <a:extLst>
                    <a:ext uri="{FF2B5EF4-FFF2-40B4-BE49-F238E27FC236}">
                      <a16:creationId xmlns:a16="http://schemas.microsoft.com/office/drawing/2014/main" id="{BC26AC2A-DCE7-174D-95F0-C321E1ABACA3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2377" name="Rectangle 2">
                    <a:extLst>
                      <a:ext uri="{FF2B5EF4-FFF2-40B4-BE49-F238E27FC236}">
                        <a16:creationId xmlns:a16="http://schemas.microsoft.com/office/drawing/2014/main" id="{CDE1F338-FB42-6249-9ACB-8EE7B28AA29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8" name="Rectangle 2">
                    <a:extLst>
                      <a:ext uri="{FF2B5EF4-FFF2-40B4-BE49-F238E27FC236}">
                        <a16:creationId xmlns:a16="http://schemas.microsoft.com/office/drawing/2014/main" id="{00D3364A-1815-2440-BD5D-ED172017EDE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65" name="Group 2364">
                  <a:extLst>
                    <a:ext uri="{FF2B5EF4-FFF2-40B4-BE49-F238E27FC236}">
                      <a16:creationId xmlns:a16="http://schemas.microsoft.com/office/drawing/2014/main" id="{C04D1970-EDC8-584B-9F4A-4872C1AD5510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2375" name="Rectangle 2">
                    <a:extLst>
                      <a:ext uri="{FF2B5EF4-FFF2-40B4-BE49-F238E27FC236}">
                        <a16:creationId xmlns:a16="http://schemas.microsoft.com/office/drawing/2014/main" id="{20895F4A-D02B-C643-AF86-162451995C5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6" name="Rectangle 2">
                    <a:extLst>
                      <a:ext uri="{FF2B5EF4-FFF2-40B4-BE49-F238E27FC236}">
                        <a16:creationId xmlns:a16="http://schemas.microsoft.com/office/drawing/2014/main" id="{540DEEAE-0F73-3F41-A729-9C790142047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66" name="Group 2365">
                  <a:extLst>
                    <a:ext uri="{FF2B5EF4-FFF2-40B4-BE49-F238E27FC236}">
                      <a16:creationId xmlns:a16="http://schemas.microsoft.com/office/drawing/2014/main" id="{645C480A-B5DF-6244-B2E1-BF0F26E85CE9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2373" name="Rectangle 2">
                    <a:extLst>
                      <a:ext uri="{FF2B5EF4-FFF2-40B4-BE49-F238E27FC236}">
                        <a16:creationId xmlns:a16="http://schemas.microsoft.com/office/drawing/2014/main" id="{E9F3003C-0FA5-9E41-B1C1-DB0B92EB77A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4" name="Rectangle 2">
                    <a:extLst>
                      <a:ext uri="{FF2B5EF4-FFF2-40B4-BE49-F238E27FC236}">
                        <a16:creationId xmlns:a16="http://schemas.microsoft.com/office/drawing/2014/main" id="{DC223F37-850C-D849-B100-AE791477544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67" name="Group 2366">
                  <a:extLst>
                    <a:ext uri="{FF2B5EF4-FFF2-40B4-BE49-F238E27FC236}">
                      <a16:creationId xmlns:a16="http://schemas.microsoft.com/office/drawing/2014/main" id="{DD861546-9382-5B43-91DE-2EA685FB7B70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2371" name="Rectangle 2">
                    <a:extLst>
                      <a:ext uri="{FF2B5EF4-FFF2-40B4-BE49-F238E27FC236}">
                        <a16:creationId xmlns:a16="http://schemas.microsoft.com/office/drawing/2014/main" id="{35B1DE54-EBFE-5848-874C-23A7397A9B6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2" name="Rectangle 2">
                    <a:extLst>
                      <a:ext uri="{FF2B5EF4-FFF2-40B4-BE49-F238E27FC236}">
                        <a16:creationId xmlns:a16="http://schemas.microsoft.com/office/drawing/2014/main" id="{3ADCA0C7-2B4C-F846-AE39-FB79E3E68BC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68" name="Group 2367">
                  <a:extLst>
                    <a:ext uri="{FF2B5EF4-FFF2-40B4-BE49-F238E27FC236}">
                      <a16:creationId xmlns:a16="http://schemas.microsoft.com/office/drawing/2014/main" id="{43334D93-E36B-4047-AA7F-EDA0479A4B24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2369" name="Rectangle 2">
                    <a:extLst>
                      <a:ext uri="{FF2B5EF4-FFF2-40B4-BE49-F238E27FC236}">
                        <a16:creationId xmlns:a16="http://schemas.microsoft.com/office/drawing/2014/main" id="{A91C6AE2-5AC9-DA45-9E8B-E86E1DF36CE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70" name="Rectangle 2">
                    <a:extLst>
                      <a:ext uri="{FF2B5EF4-FFF2-40B4-BE49-F238E27FC236}">
                        <a16:creationId xmlns:a16="http://schemas.microsoft.com/office/drawing/2014/main" id="{746DBC59-EEBF-EC48-8B63-990418DCC53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291" name="Group 2290">
                <a:extLst>
                  <a:ext uri="{FF2B5EF4-FFF2-40B4-BE49-F238E27FC236}">
                    <a16:creationId xmlns:a16="http://schemas.microsoft.com/office/drawing/2014/main" id="{3B511438-3740-314B-855B-7B3840312A46}"/>
                  </a:ext>
                </a:extLst>
              </p:cNvPr>
              <p:cNvGrpSpPr/>
              <p:nvPr/>
            </p:nvGrpSpPr>
            <p:grpSpPr>
              <a:xfrm>
                <a:off x="5755335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2345" name="Group 2344">
                  <a:extLst>
                    <a:ext uri="{FF2B5EF4-FFF2-40B4-BE49-F238E27FC236}">
                      <a16:creationId xmlns:a16="http://schemas.microsoft.com/office/drawing/2014/main" id="{24C1C24F-6A71-F14D-A2B9-DB7A7A39285A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2361" name="Rectangle 2">
                    <a:extLst>
                      <a:ext uri="{FF2B5EF4-FFF2-40B4-BE49-F238E27FC236}">
                        <a16:creationId xmlns:a16="http://schemas.microsoft.com/office/drawing/2014/main" id="{D4834613-7290-A14C-8011-3E7506DAFA4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2" name="Rectangle 2">
                    <a:extLst>
                      <a:ext uri="{FF2B5EF4-FFF2-40B4-BE49-F238E27FC236}">
                        <a16:creationId xmlns:a16="http://schemas.microsoft.com/office/drawing/2014/main" id="{28A37B68-6106-364B-8CE5-3930D42D87D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46" name="Group 2345">
                  <a:extLst>
                    <a:ext uri="{FF2B5EF4-FFF2-40B4-BE49-F238E27FC236}">
                      <a16:creationId xmlns:a16="http://schemas.microsoft.com/office/drawing/2014/main" id="{3DC46FFC-AC62-AF42-9F95-F71D8A7CB046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2359" name="Rectangle 2">
                    <a:extLst>
                      <a:ext uri="{FF2B5EF4-FFF2-40B4-BE49-F238E27FC236}">
                        <a16:creationId xmlns:a16="http://schemas.microsoft.com/office/drawing/2014/main" id="{002E006F-42BC-F44E-A207-2D22D374B62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0" name="Rectangle 2">
                    <a:extLst>
                      <a:ext uri="{FF2B5EF4-FFF2-40B4-BE49-F238E27FC236}">
                        <a16:creationId xmlns:a16="http://schemas.microsoft.com/office/drawing/2014/main" id="{BF3DBA00-352F-D446-A902-1E759A8131C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47" name="Group 2346">
                  <a:extLst>
                    <a:ext uri="{FF2B5EF4-FFF2-40B4-BE49-F238E27FC236}">
                      <a16:creationId xmlns:a16="http://schemas.microsoft.com/office/drawing/2014/main" id="{E91A4759-3B4F-6A48-853A-5FD660482473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2357" name="Rectangle 2">
                    <a:extLst>
                      <a:ext uri="{FF2B5EF4-FFF2-40B4-BE49-F238E27FC236}">
                        <a16:creationId xmlns:a16="http://schemas.microsoft.com/office/drawing/2014/main" id="{2EF51CAB-A94A-CF46-B7CE-961FF398392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8" name="Rectangle 2">
                    <a:extLst>
                      <a:ext uri="{FF2B5EF4-FFF2-40B4-BE49-F238E27FC236}">
                        <a16:creationId xmlns:a16="http://schemas.microsoft.com/office/drawing/2014/main" id="{364E7941-2601-2A42-B1D3-4DEF259BA91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48" name="Group 2347">
                  <a:extLst>
                    <a:ext uri="{FF2B5EF4-FFF2-40B4-BE49-F238E27FC236}">
                      <a16:creationId xmlns:a16="http://schemas.microsoft.com/office/drawing/2014/main" id="{25F243B3-01DA-8B42-B66A-3978C7083B34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2355" name="Rectangle 2">
                    <a:extLst>
                      <a:ext uri="{FF2B5EF4-FFF2-40B4-BE49-F238E27FC236}">
                        <a16:creationId xmlns:a16="http://schemas.microsoft.com/office/drawing/2014/main" id="{0E1D7709-9B15-724F-887D-0421A23347F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6" name="Rectangle 2">
                    <a:extLst>
                      <a:ext uri="{FF2B5EF4-FFF2-40B4-BE49-F238E27FC236}">
                        <a16:creationId xmlns:a16="http://schemas.microsoft.com/office/drawing/2014/main" id="{EFAA8FBF-CA6E-2C49-B97C-CD048B7BAD8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49" name="Group 2348">
                  <a:extLst>
                    <a:ext uri="{FF2B5EF4-FFF2-40B4-BE49-F238E27FC236}">
                      <a16:creationId xmlns:a16="http://schemas.microsoft.com/office/drawing/2014/main" id="{84EDE8D8-33C3-C742-BB6E-C90ADEA1BCF1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2353" name="Rectangle 2">
                    <a:extLst>
                      <a:ext uri="{FF2B5EF4-FFF2-40B4-BE49-F238E27FC236}">
                        <a16:creationId xmlns:a16="http://schemas.microsoft.com/office/drawing/2014/main" id="{9C78F560-5BBF-A84E-8F4D-3B431BA7AA3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4" name="Rectangle 2">
                    <a:extLst>
                      <a:ext uri="{FF2B5EF4-FFF2-40B4-BE49-F238E27FC236}">
                        <a16:creationId xmlns:a16="http://schemas.microsoft.com/office/drawing/2014/main" id="{696DA04C-5224-E444-A262-E14AD455A36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50" name="Group 2349">
                  <a:extLst>
                    <a:ext uri="{FF2B5EF4-FFF2-40B4-BE49-F238E27FC236}">
                      <a16:creationId xmlns:a16="http://schemas.microsoft.com/office/drawing/2014/main" id="{B6BBF9CD-512C-2344-BE2E-1B3F216D8B02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2351" name="Rectangle 2">
                    <a:extLst>
                      <a:ext uri="{FF2B5EF4-FFF2-40B4-BE49-F238E27FC236}">
                        <a16:creationId xmlns:a16="http://schemas.microsoft.com/office/drawing/2014/main" id="{D07E1917-C1E6-284E-99B2-22D1C93FB98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2" name="Rectangle 2">
                    <a:extLst>
                      <a:ext uri="{FF2B5EF4-FFF2-40B4-BE49-F238E27FC236}">
                        <a16:creationId xmlns:a16="http://schemas.microsoft.com/office/drawing/2014/main" id="{B4F661AF-0B21-3C48-8EAA-B708C7BC51A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292" name="Group 2291">
                <a:extLst>
                  <a:ext uri="{FF2B5EF4-FFF2-40B4-BE49-F238E27FC236}">
                    <a16:creationId xmlns:a16="http://schemas.microsoft.com/office/drawing/2014/main" id="{A84A9A98-3D57-5C47-AAFB-FE0B2499D4D3}"/>
                  </a:ext>
                </a:extLst>
              </p:cNvPr>
              <p:cNvGrpSpPr/>
              <p:nvPr/>
            </p:nvGrpSpPr>
            <p:grpSpPr>
              <a:xfrm>
                <a:off x="5852680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2327" name="Group 2326">
                  <a:extLst>
                    <a:ext uri="{FF2B5EF4-FFF2-40B4-BE49-F238E27FC236}">
                      <a16:creationId xmlns:a16="http://schemas.microsoft.com/office/drawing/2014/main" id="{7F30749A-26EC-6848-91CD-C69B2A4550CC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2343" name="Rectangle 2">
                    <a:extLst>
                      <a:ext uri="{FF2B5EF4-FFF2-40B4-BE49-F238E27FC236}">
                        <a16:creationId xmlns:a16="http://schemas.microsoft.com/office/drawing/2014/main" id="{55A974FB-AF28-8B40-A3EB-789D75EE121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4" name="Rectangle 2">
                    <a:extLst>
                      <a:ext uri="{FF2B5EF4-FFF2-40B4-BE49-F238E27FC236}">
                        <a16:creationId xmlns:a16="http://schemas.microsoft.com/office/drawing/2014/main" id="{8786B350-01F4-1A47-9E92-BF157A617CB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28" name="Group 2327">
                  <a:extLst>
                    <a:ext uri="{FF2B5EF4-FFF2-40B4-BE49-F238E27FC236}">
                      <a16:creationId xmlns:a16="http://schemas.microsoft.com/office/drawing/2014/main" id="{99575688-4CB0-2349-9A1F-D856D1D36E58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2341" name="Rectangle 2">
                    <a:extLst>
                      <a:ext uri="{FF2B5EF4-FFF2-40B4-BE49-F238E27FC236}">
                        <a16:creationId xmlns:a16="http://schemas.microsoft.com/office/drawing/2014/main" id="{E1D0368E-26CF-A24F-BA76-533AE2C5C0C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2" name="Rectangle 2">
                    <a:extLst>
                      <a:ext uri="{FF2B5EF4-FFF2-40B4-BE49-F238E27FC236}">
                        <a16:creationId xmlns:a16="http://schemas.microsoft.com/office/drawing/2014/main" id="{AC216F60-2B81-F649-8A6D-A8EFE4D052E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29" name="Group 2328">
                  <a:extLst>
                    <a:ext uri="{FF2B5EF4-FFF2-40B4-BE49-F238E27FC236}">
                      <a16:creationId xmlns:a16="http://schemas.microsoft.com/office/drawing/2014/main" id="{54621C81-DBFE-474E-834F-7C17965F0E67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2339" name="Rectangle 2">
                    <a:extLst>
                      <a:ext uri="{FF2B5EF4-FFF2-40B4-BE49-F238E27FC236}">
                        <a16:creationId xmlns:a16="http://schemas.microsoft.com/office/drawing/2014/main" id="{D5054037-1AEA-6B4A-8CD7-E8C58AD4554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0" name="Rectangle 2">
                    <a:extLst>
                      <a:ext uri="{FF2B5EF4-FFF2-40B4-BE49-F238E27FC236}">
                        <a16:creationId xmlns:a16="http://schemas.microsoft.com/office/drawing/2014/main" id="{C73606E8-5518-D940-A9F6-8FB8677C85A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30" name="Group 2329">
                  <a:extLst>
                    <a:ext uri="{FF2B5EF4-FFF2-40B4-BE49-F238E27FC236}">
                      <a16:creationId xmlns:a16="http://schemas.microsoft.com/office/drawing/2014/main" id="{DF4628DA-0B72-B54B-9D1E-131A7F97082D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2337" name="Rectangle 2">
                    <a:extLst>
                      <a:ext uri="{FF2B5EF4-FFF2-40B4-BE49-F238E27FC236}">
                        <a16:creationId xmlns:a16="http://schemas.microsoft.com/office/drawing/2014/main" id="{7DB626DF-7F6E-D743-9784-55915671E4B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8" name="Rectangle 2">
                    <a:extLst>
                      <a:ext uri="{FF2B5EF4-FFF2-40B4-BE49-F238E27FC236}">
                        <a16:creationId xmlns:a16="http://schemas.microsoft.com/office/drawing/2014/main" id="{C7D0B8B9-215C-FC45-BB94-259AE439769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31" name="Group 2330">
                  <a:extLst>
                    <a:ext uri="{FF2B5EF4-FFF2-40B4-BE49-F238E27FC236}">
                      <a16:creationId xmlns:a16="http://schemas.microsoft.com/office/drawing/2014/main" id="{CBCC7426-2AD6-864A-88AC-2E5EAB515052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2335" name="Rectangle 2">
                    <a:extLst>
                      <a:ext uri="{FF2B5EF4-FFF2-40B4-BE49-F238E27FC236}">
                        <a16:creationId xmlns:a16="http://schemas.microsoft.com/office/drawing/2014/main" id="{62CC0126-1A7B-FC46-A4D9-2353979EDEA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6" name="Rectangle 2">
                    <a:extLst>
                      <a:ext uri="{FF2B5EF4-FFF2-40B4-BE49-F238E27FC236}">
                        <a16:creationId xmlns:a16="http://schemas.microsoft.com/office/drawing/2014/main" id="{3D7B3475-A83B-964D-8B9C-9E2378D6A22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32" name="Group 2331">
                  <a:extLst>
                    <a:ext uri="{FF2B5EF4-FFF2-40B4-BE49-F238E27FC236}">
                      <a16:creationId xmlns:a16="http://schemas.microsoft.com/office/drawing/2014/main" id="{8AF8AFCA-DD2C-A041-9C98-65584509C7F9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2333" name="Rectangle 2">
                    <a:extLst>
                      <a:ext uri="{FF2B5EF4-FFF2-40B4-BE49-F238E27FC236}">
                        <a16:creationId xmlns:a16="http://schemas.microsoft.com/office/drawing/2014/main" id="{001E9093-FC3F-4B4A-9A03-840E47DAB85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34" name="Rectangle 2">
                    <a:extLst>
                      <a:ext uri="{FF2B5EF4-FFF2-40B4-BE49-F238E27FC236}">
                        <a16:creationId xmlns:a16="http://schemas.microsoft.com/office/drawing/2014/main" id="{B94AC5C7-2854-F548-9F63-67B6CB89F68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293" name="Group 2292">
                <a:extLst>
                  <a:ext uri="{FF2B5EF4-FFF2-40B4-BE49-F238E27FC236}">
                    <a16:creationId xmlns:a16="http://schemas.microsoft.com/office/drawing/2014/main" id="{D17BD71D-6C10-7343-B33B-1A7DA32B132B}"/>
                  </a:ext>
                </a:extLst>
              </p:cNvPr>
              <p:cNvGrpSpPr/>
              <p:nvPr/>
            </p:nvGrpSpPr>
            <p:grpSpPr>
              <a:xfrm>
                <a:off x="5950026" y="1844196"/>
                <a:ext cx="88886" cy="195075"/>
                <a:chOff x="3028664" y="1883391"/>
                <a:chExt cx="984914" cy="2197289"/>
              </a:xfrm>
            </p:grpSpPr>
            <p:grpSp>
              <p:nvGrpSpPr>
                <p:cNvPr id="2309" name="Group 2308">
                  <a:extLst>
                    <a:ext uri="{FF2B5EF4-FFF2-40B4-BE49-F238E27FC236}">
                      <a16:creationId xmlns:a16="http://schemas.microsoft.com/office/drawing/2014/main" id="{107D1D09-BDC2-5041-B784-B5280988BD8C}"/>
                    </a:ext>
                  </a:extLst>
                </p:cNvPr>
                <p:cNvGrpSpPr/>
                <p:nvPr/>
              </p:nvGrpSpPr>
              <p:grpSpPr>
                <a:xfrm>
                  <a:off x="3028664" y="2538628"/>
                  <a:ext cx="984914" cy="1542052"/>
                  <a:chOff x="3507474" y="1555989"/>
                  <a:chExt cx="984914" cy="1542052"/>
                </a:xfrm>
              </p:grpSpPr>
              <p:sp>
                <p:nvSpPr>
                  <p:cNvPr id="2325" name="Rectangle 2">
                    <a:extLst>
                      <a:ext uri="{FF2B5EF4-FFF2-40B4-BE49-F238E27FC236}">
                        <a16:creationId xmlns:a16="http://schemas.microsoft.com/office/drawing/2014/main" id="{7D073132-1EC2-5044-9CE5-0F931B08A26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6" name="Rectangle 2">
                    <a:extLst>
                      <a:ext uri="{FF2B5EF4-FFF2-40B4-BE49-F238E27FC236}">
                        <a16:creationId xmlns:a16="http://schemas.microsoft.com/office/drawing/2014/main" id="{7708702B-9D23-0843-ABF4-6240AAC675E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0" name="Group 2309">
                  <a:extLst>
                    <a:ext uri="{FF2B5EF4-FFF2-40B4-BE49-F238E27FC236}">
                      <a16:creationId xmlns:a16="http://schemas.microsoft.com/office/drawing/2014/main" id="{A4137EDF-E7AF-B745-9195-446B6C3DE5AD}"/>
                    </a:ext>
                  </a:extLst>
                </p:cNvPr>
                <p:cNvGrpSpPr/>
                <p:nvPr/>
              </p:nvGrpSpPr>
              <p:grpSpPr>
                <a:xfrm>
                  <a:off x="3028664" y="2361062"/>
                  <a:ext cx="984914" cy="1135039"/>
                  <a:chOff x="3507474" y="1555989"/>
                  <a:chExt cx="984914" cy="1542052"/>
                </a:xfrm>
              </p:grpSpPr>
              <p:sp>
                <p:nvSpPr>
                  <p:cNvPr id="2323" name="Rectangle 2">
                    <a:extLst>
                      <a:ext uri="{FF2B5EF4-FFF2-40B4-BE49-F238E27FC236}">
                        <a16:creationId xmlns:a16="http://schemas.microsoft.com/office/drawing/2014/main" id="{DC277100-C9F9-B241-A6A3-94162B6B100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4" name="Rectangle 2">
                    <a:extLst>
                      <a:ext uri="{FF2B5EF4-FFF2-40B4-BE49-F238E27FC236}">
                        <a16:creationId xmlns:a16="http://schemas.microsoft.com/office/drawing/2014/main" id="{8B856F76-DCC2-F341-99E4-B99763A3D14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1" name="Group 2310">
                  <a:extLst>
                    <a:ext uri="{FF2B5EF4-FFF2-40B4-BE49-F238E27FC236}">
                      <a16:creationId xmlns:a16="http://schemas.microsoft.com/office/drawing/2014/main" id="{C90E72A6-3B6D-254E-9F5C-2A54F7110FF3}"/>
                    </a:ext>
                  </a:extLst>
                </p:cNvPr>
                <p:cNvGrpSpPr/>
                <p:nvPr/>
              </p:nvGrpSpPr>
              <p:grpSpPr>
                <a:xfrm>
                  <a:off x="3028664" y="2169994"/>
                  <a:ext cx="984914" cy="918948"/>
                  <a:chOff x="3507474" y="1555989"/>
                  <a:chExt cx="984914" cy="1542052"/>
                </a:xfrm>
              </p:grpSpPr>
              <p:sp>
                <p:nvSpPr>
                  <p:cNvPr id="2321" name="Rectangle 2">
                    <a:extLst>
                      <a:ext uri="{FF2B5EF4-FFF2-40B4-BE49-F238E27FC236}">
                        <a16:creationId xmlns:a16="http://schemas.microsoft.com/office/drawing/2014/main" id="{2F17EDA1-3504-F64B-A927-6BD87665E76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2" name="Rectangle 2">
                    <a:extLst>
                      <a:ext uri="{FF2B5EF4-FFF2-40B4-BE49-F238E27FC236}">
                        <a16:creationId xmlns:a16="http://schemas.microsoft.com/office/drawing/2014/main" id="{AF26F31A-A080-354E-853C-408E1060B09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2" name="Group 2311">
                  <a:extLst>
                    <a:ext uri="{FF2B5EF4-FFF2-40B4-BE49-F238E27FC236}">
                      <a16:creationId xmlns:a16="http://schemas.microsoft.com/office/drawing/2014/main" id="{248E73E3-4372-D148-A73F-1A6000F89C79}"/>
                    </a:ext>
                  </a:extLst>
                </p:cNvPr>
                <p:cNvGrpSpPr/>
                <p:nvPr/>
              </p:nvGrpSpPr>
              <p:grpSpPr>
                <a:xfrm>
                  <a:off x="3028664" y="2006220"/>
                  <a:ext cx="984914" cy="689211"/>
                  <a:chOff x="3507474" y="1555989"/>
                  <a:chExt cx="984914" cy="1542052"/>
                </a:xfrm>
              </p:grpSpPr>
              <p:sp>
                <p:nvSpPr>
                  <p:cNvPr id="2319" name="Rectangle 2">
                    <a:extLst>
                      <a:ext uri="{FF2B5EF4-FFF2-40B4-BE49-F238E27FC236}">
                        <a16:creationId xmlns:a16="http://schemas.microsoft.com/office/drawing/2014/main" id="{E278CCA5-9390-4548-8C1A-14942A5F401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0" name="Rectangle 2">
                    <a:extLst>
                      <a:ext uri="{FF2B5EF4-FFF2-40B4-BE49-F238E27FC236}">
                        <a16:creationId xmlns:a16="http://schemas.microsoft.com/office/drawing/2014/main" id="{B77C672D-58B5-F64B-A83C-B3636FCF173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3" name="Group 2312">
                  <a:extLst>
                    <a:ext uri="{FF2B5EF4-FFF2-40B4-BE49-F238E27FC236}">
                      <a16:creationId xmlns:a16="http://schemas.microsoft.com/office/drawing/2014/main" id="{CEA1FBE1-E9C1-174B-A9B0-415E11215F9A}"/>
                    </a:ext>
                  </a:extLst>
                </p:cNvPr>
                <p:cNvGrpSpPr/>
                <p:nvPr/>
              </p:nvGrpSpPr>
              <p:grpSpPr>
                <a:xfrm>
                  <a:off x="3028664" y="1910687"/>
                  <a:ext cx="984914" cy="514064"/>
                  <a:chOff x="3507474" y="1555989"/>
                  <a:chExt cx="984914" cy="1542052"/>
                </a:xfrm>
              </p:grpSpPr>
              <p:sp>
                <p:nvSpPr>
                  <p:cNvPr id="2317" name="Rectangle 2">
                    <a:extLst>
                      <a:ext uri="{FF2B5EF4-FFF2-40B4-BE49-F238E27FC236}">
                        <a16:creationId xmlns:a16="http://schemas.microsoft.com/office/drawing/2014/main" id="{789576A7-7BEC-DE42-815D-40E204C0953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8" name="Rectangle 2">
                    <a:extLst>
                      <a:ext uri="{FF2B5EF4-FFF2-40B4-BE49-F238E27FC236}">
                        <a16:creationId xmlns:a16="http://schemas.microsoft.com/office/drawing/2014/main" id="{6B400E43-BCAE-4C40-A8EC-8A405065F2A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14" name="Group 2313">
                  <a:extLst>
                    <a:ext uri="{FF2B5EF4-FFF2-40B4-BE49-F238E27FC236}">
                      <a16:creationId xmlns:a16="http://schemas.microsoft.com/office/drawing/2014/main" id="{29B96156-E0CD-F142-A7B1-D062BE84D42B}"/>
                    </a:ext>
                  </a:extLst>
                </p:cNvPr>
                <p:cNvGrpSpPr/>
                <p:nvPr/>
              </p:nvGrpSpPr>
              <p:grpSpPr>
                <a:xfrm>
                  <a:off x="3028664" y="1883391"/>
                  <a:ext cx="984914" cy="338918"/>
                  <a:chOff x="3507474" y="1555989"/>
                  <a:chExt cx="984914" cy="1542052"/>
                </a:xfrm>
              </p:grpSpPr>
              <p:sp>
                <p:nvSpPr>
                  <p:cNvPr id="2315" name="Rectangle 2">
                    <a:extLst>
                      <a:ext uri="{FF2B5EF4-FFF2-40B4-BE49-F238E27FC236}">
                        <a16:creationId xmlns:a16="http://schemas.microsoft.com/office/drawing/2014/main" id="{9B97BE5A-833F-0046-BA16-A221434D8C8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6" name="Rectangle 2">
                    <a:extLst>
                      <a:ext uri="{FF2B5EF4-FFF2-40B4-BE49-F238E27FC236}">
                        <a16:creationId xmlns:a16="http://schemas.microsoft.com/office/drawing/2014/main" id="{FD01873E-D52A-E142-8584-720F29FE446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1000">
                        <a:schemeClr val="accent6">
                          <a:lumMod val="20000"/>
                          <a:lumOff val="80000"/>
                        </a:schemeClr>
                      </a:gs>
                      <a:gs pos="50000">
                        <a:schemeClr val="accent6">
                          <a:lumMod val="75000"/>
                        </a:schemeClr>
                      </a:gs>
                      <a:gs pos="99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294" name="Group 2293">
                <a:extLst>
                  <a:ext uri="{FF2B5EF4-FFF2-40B4-BE49-F238E27FC236}">
                    <a16:creationId xmlns:a16="http://schemas.microsoft.com/office/drawing/2014/main" id="{4279EB4B-C241-5745-A795-4080C1CE725F}"/>
                  </a:ext>
                </a:extLst>
              </p:cNvPr>
              <p:cNvGrpSpPr/>
              <p:nvPr/>
            </p:nvGrpSpPr>
            <p:grpSpPr>
              <a:xfrm>
                <a:off x="5559009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2307" name="Oval 2306">
                  <a:extLst>
                    <a:ext uri="{FF2B5EF4-FFF2-40B4-BE49-F238E27FC236}">
                      <a16:creationId xmlns:a16="http://schemas.microsoft.com/office/drawing/2014/main" id="{07ED93FC-6549-F248-A47C-5F4B8C3A8A5A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8" name="Doughnut 2307">
                  <a:extLst>
                    <a:ext uri="{FF2B5EF4-FFF2-40B4-BE49-F238E27FC236}">
                      <a16:creationId xmlns:a16="http://schemas.microsoft.com/office/drawing/2014/main" id="{BB85CF5C-D873-A649-916C-026E0E142CC6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5" name="Group 2294">
                <a:extLst>
                  <a:ext uri="{FF2B5EF4-FFF2-40B4-BE49-F238E27FC236}">
                    <a16:creationId xmlns:a16="http://schemas.microsoft.com/office/drawing/2014/main" id="{B0C20757-6E82-9B4C-B361-773EFDED1656}"/>
                  </a:ext>
                </a:extLst>
              </p:cNvPr>
              <p:cNvGrpSpPr/>
              <p:nvPr/>
            </p:nvGrpSpPr>
            <p:grpSpPr>
              <a:xfrm>
                <a:off x="5656137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2305" name="Oval 2304">
                  <a:extLst>
                    <a:ext uri="{FF2B5EF4-FFF2-40B4-BE49-F238E27FC236}">
                      <a16:creationId xmlns:a16="http://schemas.microsoft.com/office/drawing/2014/main" id="{6A89CAC5-AFA8-D240-93FF-AF56E3E19054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6" name="Doughnut 2305">
                  <a:extLst>
                    <a:ext uri="{FF2B5EF4-FFF2-40B4-BE49-F238E27FC236}">
                      <a16:creationId xmlns:a16="http://schemas.microsoft.com/office/drawing/2014/main" id="{3625A7B7-6B46-4543-89C0-FBB4917833D9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6" name="Group 2295">
                <a:extLst>
                  <a:ext uri="{FF2B5EF4-FFF2-40B4-BE49-F238E27FC236}">
                    <a16:creationId xmlns:a16="http://schemas.microsoft.com/office/drawing/2014/main" id="{5FAC9452-1FC1-2C41-B942-DAB42FB077B8}"/>
                  </a:ext>
                </a:extLst>
              </p:cNvPr>
              <p:cNvGrpSpPr/>
              <p:nvPr/>
            </p:nvGrpSpPr>
            <p:grpSpPr>
              <a:xfrm>
                <a:off x="5753264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2303" name="Oval 2302">
                  <a:extLst>
                    <a:ext uri="{FF2B5EF4-FFF2-40B4-BE49-F238E27FC236}">
                      <a16:creationId xmlns:a16="http://schemas.microsoft.com/office/drawing/2014/main" id="{DDF72D8D-5DE2-6A48-A034-CDEFB7B8EF69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4" name="Doughnut 2303">
                  <a:extLst>
                    <a:ext uri="{FF2B5EF4-FFF2-40B4-BE49-F238E27FC236}">
                      <a16:creationId xmlns:a16="http://schemas.microsoft.com/office/drawing/2014/main" id="{08510567-AA1A-484C-8A22-C074E1C6DD35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7" name="Group 2296">
                <a:extLst>
                  <a:ext uri="{FF2B5EF4-FFF2-40B4-BE49-F238E27FC236}">
                    <a16:creationId xmlns:a16="http://schemas.microsoft.com/office/drawing/2014/main" id="{F6D4C22E-8636-7641-8C9E-D8743DCAC4CC}"/>
                  </a:ext>
                </a:extLst>
              </p:cNvPr>
              <p:cNvGrpSpPr/>
              <p:nvPr/>
            </p:nvGrpSpPr>
            <p:grpSpPr>
              <a:xfrm>
                <a:off x="5850392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2301" name="Oval 2300">
                  <a:extLst>
                    <a:ext uri="{FF2B5EF4-FFF2-40B4-BE49-F238E27FC236}">
                      <a16:creationId xmlns:a16="http://schemas.microsoft.com/office/drawing/2014/main" id="{36D8485A-927D-FF46-ACE4-FB67BD929BF8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2" name="Doughnut 2301">
                  <a:extLst>
                    <a:ext uri="{FF2B5EF4-FFF2-40B4-BE49-F238E27FC236}">
                      <a16:creationId xmlns:a16="http://schemas.microsoft.com/office/drawing/2014/main" id="{058B52F8-F228-6B4A-AB1F-1DABC26FA65B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98" name="Group 2297">
                <a:extLst>
                  <a:ext uri="{FF2B5EF4-FFF2-40B4-BE49-F238E27FC236}">
                    <a16:creationId xmlns:a16="http://schemas.microsoft.com/office/drawing/2014/main" id="{4A0EDB49-1A1B-5441-9DE2-5631F3D0279A}"/>
                  </a:ext>
                </a:extLst>
              </p:cNvPr>
              <p:cNvGrpSpPr/>
              <p:nvPr/>
            </p:nvGrpSpPr>
            <p:grpSpPr>
              <a:xfrm>
                <a:off x="5947520" y="2023930"/>
                <a:ext cx="93561" cy="51077"/>
                <a:chOff x="3051110" y="2799184"/>
                <a:chExt cx="261257" cy="247261"/>
              </a:xfrm>
            </p:grpSpPr>
            <p:sp>
              <p:nvSpPr>
                <p:cNvPr id="2299" name="Oval 2298">
                  <a:extLst>
                    <a:ext uri="{FF2B5EF4-FFF2-40B4-BE49-F238E27FC236}">
                      <a16:creationId xmlns:a16="http://schemas.microsoft.com/office/drawing/2014/main" id="{8F8E71A5-4D91-B942-9707-ECD8EBD6CDF6}"/>
                    </a:ext>
                  </a:extLst>
                </p:cNvPr>
                <p:cNvSpPr/>
                <p:nvPr/>
              </p:nvSpPr>
              <p:spPr>
                <a:xfrm>
                  <a:off x="3051110" y="2799184"/>
                  <a:ext cx="261257" cy="24726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0" name="Doughnut 2299">
                  <a:extLst>
                    <a:ext uri="{FF2B5EF4-FFF2-40B4-BE49-F238E27FC236}">
                      <a16:creationId xmlns:a16="http://schemas.microsoft.com/office/drawing/2014/main" id="{D68921D6-4426-2443-AF60-680810E06ABE}"/>
                    </a:ext>
                  </a:extLst>
                </p:cNvPr>
                <p:cNvSpPr/>
                <p:nvPr/>
              </p:nvSpPr>
              <p:spPr>
                <a:xfrm>
                  <a:off x="3051110" y="2803849"/>
                  <a:ext cx="256592" cy="237931"/>
                </a:xfrm>
                <a:prstGeom prst="donu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22F79216-E26D-324E-8B31-90F8C3CE3F77}"/>
              </a:ext>
            </a:extLst>
          </p:cNvPr>
          <p:cNvGrpSpPr/>
          <p:nvPr/>
        </p:nvGrpSpPr>
        <p:grpSpPr>
          <a:xfrm>
            <a:off x="2900611" y="2193926"/>
            <a:ext cx="972000" cy="1208738"/>
            <a:chOff x="2900611" y="2193926"/>
            <a:chExt cx="972000" cy="1208738"/>
          </a:xfrm>
        </p:grpSpPr>
        <p:pic>
          <p:nvPicPr>
            <p:cNvPr id="352" name="Picture 2" descr="Click Props Backdrops Brick White Backdrop (5 x 5')">
              <a:extLst>
                <a:ext uri="{FF2B5EF4-FFF2-40B4-BE49-F238E27FC236}">
                  <a16:creationId xmlns:a16="http://schemas.microsoft.com/office/drawing/2014/main" id="{EDB53E4F-AE96-6B46-9CF8-2937E06C4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901938" y="2294321"/>
              <a:ext cx="969347" cy="323849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6" name="Picture 2" descr="Click Props Backdrops Brick White Backdrop (5 x 5')">
              <a:extLst>
                <a:ext uri="{FF2B5EF4-FFF2-40B4-BE49-F238E27FC236}">
                  <a16:creationId xmlns:a16="http://schemas.microsoft.com/office/drawing/2014/main" id="{B1D91C89-B7CB-234A-A991-FC5794E5A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938" y="2579036"/>
              <a:ext cx="969347" cy="546099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8AE3BFB7-7BE8-0440-9A84-2C4C108DDAAD}"/>
                </a:ext>
              </a:extLst>
            </p:cNvPr>
            <p:cNvGrpSpPr/>
            <p:nvPr/>
          </p:nvGrpSpPr>
          <p:grpSpPr>
            <a:xfrm>
              <a:off x="2900611" y="2193926"/>
              <a:ext cx="972000" cy="142874"/>
              <a:chOff x="2914327" y="1765526"/>
              <a:chExt cx="1952948" cy="250967"/>
            </a:xfrm>
          </p:grpSpPr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00063D5E-45C8-B94E-A0CB-0E0AADED392F}"/>
                  </a:ext>
                </a:extLst>
              </p:cNvPr>
              <p:cNvGrpSpPr/>
              <p:nvPr/>
            </p:nvGrpSpPr>
            <p:grpSpPr>
              <a:xfrm>
                <a:off x="3864234" y="1765526"/>
                <a:ext cx="63241" cy="215210"/>
                <a:chOff x="3994409" y="1794565"/>
                <a:chExt cx="88886" cy="312423"/>
              </a:xfrm>
            </p:grpSpPr>
            <p:grpSp>
              <p:nvGrpSpPr>
                <p:cNvPr id="1000" name="Group 999">
                  <a:extLst>
                    <a:ext uri="{FF2B5EF4-FFF2-40B4-BE49-F238E27FC236}">
                      <a16:creationId xmlns:a16="http://schemas.microsoft.com/office/drawing/2014/main" id="{51549E45-B0B7-DD45-AF6F-8804FBAABD1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</p:grpSpPr>
              <p:sp>
                <p:nvSpPr>
                  <p:cNvPr id="1016" name="Rectangle 2">
                    <a:extLst>
                      <a:ext uri="{FF2B5EF4-FFF2-40B4-BE49-F238E27FC236}">
                        <a16:creationId xmlns:a16="http://schemas.microsoft.com/office/drawing/2014/main" id="{0C36D56A-9785-B343-B41F-AD090C2780D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7" name="Rectangle 2">
                    <a:extLst>
                      <a:ext uri="{FF2B5EF4-FFF2-40B4-BE49-F238E27FC236}">
                        <a16:creationId xmlns:a16="http://schemas.microsoft.com/office/drawing/2014/main" id="{25A7B426-FCE2-9949-A0AD-143CCCF7DDF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1" name="Group 1000">
                  <a:extLst>
                    <a:ext uri="{FF2B5EF4-FFF2-40B4-BE49-F238E27FC236}">
                      <a16:creationId xmlns:a16="http://schemas.microsoft.com/office/drawing/2014/main" id="{8A03A024-391D-8D47-8B5B-A67EC50558A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</p:grpSpPr>
              <p:sp>
                <p:nvSpPr>
                  <p:cNvPr id="1014" name="Rectangle 2">
                    <a:extLst>
                      <a:ext uri="{FF2B5EF4-FFF2-40B4-BE49-F238E27FC236}">
                        <a16:creationId xmlns:a16="http://schemas.microsoft.com/office/drawing/2014/main" id="{1A0C3082-FED1-304C-96A4-F5C652CB9FD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5" name="Rectangle 2">
                    <a:extLst>
                      <a:ext uri="{FF2B5EF4-FFF2-40B4-BE49-F238E27FC236}">
                        <a16:creationId xmlns:a16="http://schemas.microsoft.com/office/drawing/2014/main" id="{85C56EDD-3327-C34F-9477-CCD6F8EEF6D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2" name="Group 1001">
                  <a:extLst>
                    <a:ext uri="{FF2B5EF4-FFF2-40B4-BE49-F238E27FC236}">
                      <a16:creationId xmlns:a16="http://schemas.microsoft.com/office/drawing/2014/main" id="{6DB36EE2-D386-4241-A4E4-15B217B7163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</p:grpSpPr>
              <p:sp>
                <p:nvSpPr>
                  <p:cNvPr id="1012" name="Rectangle 2">
                    <a:extLst>
                      <a:ext uri="{FF2B5EF4-FFF2-40B4-BE49-F238E27FC236}">
                        <a16:creationId xmlns:a16="http://schemas.microsoft.com/office/drawing/2014/main" id="{819D10AE-16BC-9946-9FE7-146E62856DC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3" name="Rectangle 2">
                    <a:extLst>
                      <a:ext uri="{FF2B5EF4-FFF2-40B4-BE49-F238E27FC236}">
                        <a16:creationId xmlns:a16="http://schemas.microsoft.com/office/drawing/2014/main" id="{0930952F-5ADC-7B4E-A991-D6ACC54BF42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3" name="Group 1002">
                  <a:extLst>
                    <a:ext uri="{FF2B5EF4-FFF2-40B4-BE49-F238E27FC236}">
                      <a16:creationId xmlns:a16="http://schemas.microsoft.com/office/drawing/2014/main" id="{1600F61F-926E-204B-856E-4B47C09A359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</p:grpSpPr>
              <p:sp>
                <p:nvSpPr>
                  <p:cNvPr id="1010" name="Rectangle 2">
                    <a:extLst>
                      <a:ext uri="{FF2B5EF4-FFF2-40B4-BE49-F238E27FC236}">
                        <a16:creationId xmlns:a16="http://schemas.microsoft.com/office/drawing/2014/main" id="{CA704E47-1F9F-2944-9461-C7276375610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1" name="Rectangle 2">
                    <a:extLst>
                      <a:ext uri="{FF2B5EF4-FFF2-40B4-BE49-F238E27FC236}">
                        <a16:creationId xmlns:a16="http://schemas.microsoft.com/office/drawing/2014/main" id="{4119B243-521C-BA49-B84A-A3A60F68DD4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4" name="Group 1003">
                  <a:extLst>
                    <a:ext uri="{FF2B5EF4-FFF2-40B4-BE49-F238E27FC236}">
                      <a16:creationId xmlns:a16="http://schemas.microsoft.com/office/drawing/2014/main" id="{9E7E9B64-0129-7C49-AEBC-37AF73A3135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</p:grpSpPr>
              <p:sp>
                <p:nvSpPr>
                  <p:cNvPr id="1008" name="Rectangle 2">
                    <a:extLst>
                      <a:ext uri="{FF2B5EF4-FFF2-40B4-BE49-F238E27FC236}">
                        <a16:creationId xmlns:a16="http://schemas.microsoft.com/office/drawing/2014/main" id="{A7061407-A83D-0649-B429-5EC35DA34CA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9" name="Rectangle 2">
                    <a:extLst>
                      <a:ext uri="{FF2B5EF4-FFF2-40B4-BE49-F238E27FC236}">
                        <a16:creationId xmlns:a16="http://schemas.microsoft.com/office/drawing/2014/main" id="{2C1235BE-D5C6-F149-A2BB-2E18538A41E9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5" name="Group 1004">
                  <a:extLst>
                    <a:ext uri="{FF2B5EF4-FFF2-40B4-BE49-F238E27FC236}">
                      <a16:creationId xmlns:a16="http://schemas.microsoft.com/office/drawing/2014/main" id="{1FA530FD-E799-674F-8EC2-C6FAECE37A5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</p:grpSpPr>
              <p:sp>
                <p:nvSpPr>
                  <p:cNvPr id="1006" name="Rectangle 2">
                    <a:extLst>
                      <a:ext uri="{FF2B5EF4-FFF2-40B4-BE49-F238E27FC236}">
                        <a16:creationId xmlns:a16="http://schemas.microsoft.com/office/drawing/2014/main" id="{3DCB3B98-F44F-D44F-8B87-3E0A1B4B8C0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7" name="Rectangle 2">
                    <a:extLst>
                      <a:ext uri="{FF2B5EF4-FFF2-40B4-BE49-F238E27FC236}">
                        <a16:creationId xmlns:a16="http://schemas.microsoft.com/office/drawing/2014/main" id="{BDC0174F-D841-7844-A926-131ACC6F9AD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adFill>
                    <a:gsLst>
                      <a:gs pos="2000">
                        <a:schemeClr val="accent6">
                          <a:lumMod val="75000"/>
                        </a:schemeClr>
                      </a:gs>
                      <a:gs pos="50000">
                        <a:schemeClr val="accent6">
                          <a:lumMod val="20000"/>
                          <a:lumOff val="80000"/>
                        </a:schemeClr>
                      </a:gs>
                      <a:gs pos="97000">
                        <a:schemeClr val="accent6">
                          <a:lumMod val="75000"/>
                        </a:schemeClr>
                      </a:gs>
                    </a:gsLst>
                    <a:lin ang="0" scaled="1"/>
                  </a:gradFill>
                  <a:ln w="0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FFFE191D-7D2E-234D-841B-4F80FAA04A83}"/>
                  </a:ext>
                </a:extLst>
              </p:cNvPr>
              <p:cNvGrpSpPr/>
              <p:nvPr/>
            </p:nvGrpSpPr>
            <p:grpSpPr>
              <a:xfrm>
                <a:off x="2914327" y="1765526"/>
                <a:ext cx="952823" cy="250967"/>
                <a:chOff x="2914327" y="1765526"/>
                <a:chExt cx="952823" cy="250967"/>
              </a:xfrm>
            </p:grpSpPr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3BEAC8E5-8A0B-DE42-8C96-BD75C7BF0136}"/>
                    </a:ext>
                  </a:extLst>
                </p:cNvPr>
                <p:cNvGrpSpPr/>
                <p:nvPr/>
              </p:nvGrpSpPr>
              <p:grpSpPr>
                <a:xfrm>
                  <a:off x="376263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620" name="Group 619">
                    <a:extLst>
                      <a:ext uri="{FF2B5EF4-FFF2-40B4-BE49-F238E27FC236}">
                        <a16:creationId xmlns:a16="http://schemas.microsoft.com/office/drawing/2014/main" id="{A00F44A3-CF5E-CA40-AEC4-B51EFFFB3D58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355" name="Oval 354">
                      <a:extLst>
                        <a:ext uri="{FF2B5EF4-FFF2-40B4-BE49-F238E27FC236}">
                          <a16:creationId xmlns:a16="http://schemas.microsoft.com/office/drawing/2014/main" id="{509F25C9-92C9-5B43-A228-71B3D33B7CF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Doughnut 353">
                      <a:extLst>
                        <a:ext uri="{FF2B5EF4-FFF2-40B4-BE49-F238E27FC236}">
                          <a16:creationId xmlns:a16="http://schemas.microsoft.com/office/drawing/2014/main" id="{69270554-AD15-C744-B548-FBFF887D6BB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16" name="Group 615">
                    <a:extLst>
                      <a:ext uri="{FF2B5EF4-FFF2-40B4-BE49-F238E27FC236}">
                        <a16:creationId xmlns:a16="http://schemas.microsoft.com/office/drawing/2014/main" id="{8EEAD310-AEFE-684E-8C5A-B02A95DE1011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635" name="Group 634">
                      <a:extLst>
                        <a:ext uri="{FF2B5EF4-FFF2-40B4-BE49-F238E27FC236}">
                          <a16:creationId xmlns:a16="http://schemas.microsoft.com/office/drawing/2014/main" id="{9B86B4E4-8AE2-9D41-9FAF-B66BB4ADECF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636" name="Rectangle 2">
                        <a:extLst>
                          <a:ext uri="{FF2B5EF4-FFF2-40B4-BE49-F238E27FC236}">
                            <a16:creationId xmlns:a16="http://schemas.microsoft.com/office/drawing/2014/main" id="{756500F3-FDEF-004F-A411-5C7BC9CBE8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7" name="Rectangle 2">
                        <a:extLst>
                          <a:ext uri="{FF2B5EF4-FFF2-40B4-BE49-F238E27FC236}">
                            <a16:creationId xmlns:a16="http://schemas.microsoft.com/office/drawing/2014/main" id="{492D2C3B-03B6-C944-956D-365E95429B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32" name="Group 631">
                      <a:extLst>
                        <a:ext uri="{FF2B5EF4-FFF2-40B4-BE49-F238E27FC236}">
                          <a16:creationId xmlns:a16="http://schemas.microsoft.com/office/drawing/2014/main" id="{8F09AC8A-A417-E540-B042-40DE76E367FA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633" name="Rectangle 2">
                        <a:extLst>
                          <a:ext uri="{FF2B5EF4-FFF2-40B4-BE49-F238E27FC236}">
                            <a16:creationId xmlns:a16="http://schemas.microsoft.com/office/drawing/2014/main" id="{4045A51E-A423-1947-B3C8-614E865968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4" name="Rectangle 2">
                        <a:extLst>
                          <a:ext uri="{FF2B5EF4-FFF2-40B4-BE49-F238E27FC236}">
                            <a16:creationId xmlns:a16="http://schemas.microsoft.com/office/drawing/2014/main" id="{655FF553-AA77-7A4C-BB19-DABFECB72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0538AF3B-3785-CA44-9CC7-E75435B7BB8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93" name="Rectangle 2">
                        <a:extLst>
                          <a:ext uri="{FF2B5EF4-FFF2-40B4-BE49-F238E27FC236}">
                            <a16:creationId xmlns:a16="http://schemas.microsoft.com/office/drawing/2014/main" id="{446E6EBF-08E1-E347-9390-5C943B19E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4" name="Rectangle 2">
                        <a:extLst>
                          <a:ext uri="{FF2B5EF4-FFF2-40B4-BE49-F238E27FC236}">
                            <a16:creationId xmlns:a16="http://schemas.microsoft.com/office/drawing/2014/main" id="{232269DD-A0C7-3343-8ED8-6BB61922BB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22" name="Group 621">
                      <a:extLst>
                        <a:ext uri="{FF2B5EF4-FFF2-40B4-BE49-F238E27FC236}">
                          <a16:creationId xmlns:a16="http://schemas.microsoft.com/office/drawing/2014/main" id="{287C4898-8DA1-A74A-B46C-C33E6BAADEA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623" name="Rectangle 2">
                        <a:extLst>
                          <a:ext uri="{FF2B5EF4-FFF2-40B4-BE49-F238E27FC236}">
                            <a16:creationId xmlns:a16="http://schemas.microsoft.com/office/drawing/2014/main" id="{58D26795-DA56-7543-A0AC-FB48D3E591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4" name="Rectangle 2">
                        <a:extLst>
                          <a:ext uri="{FF2B5EF4-FFF2-40B4-BE49-F238E27FC236}">
                            <a16:creationId xmlns:a16="http://schemas.microsoft.com/office/drawing/2014/main" id="{D02CF1A9-61EF-7B4E-A100-D445D3D395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26" name="Group 625">
                      <a:extLst>
                        <a:ext uri="{FF2B5EF4-FFF2-40B4-BE49-F238E27FC236}">
                          <a16:creationId xmlns:a16="http://schemas.microsoft.com/office/drawing/2014/main" id="{DA554364-80B2-774B-9DE5-FA0F995CE6EA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627" name="Rectangle 2">
                        <a:extLst>
                          <a:ext uri="{FF2B5EF4-FFF2-40B4-BE49-F238E27FC236}">
                            <a16:creationId xmlns:a16="http://schemas.microsoft.com/office/drawing/2014/main" id="{08DF440A-91D7-2341-A6F4-20A756518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8" name="Rectangle 2">
                        <a:extLst>
                          <a:ext uri="{FF2B5EF4-FFF2-40B4-BE49-F238E27FC236}">
                            <a16:creationId xmlns:a16="http://schemas.microsoft.com/office/drawing/2014/main" id="{6D7F03A1-B81F-2842-98BE-171154B8A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29" name="Group 628">
                      <a:extLst>
                        <a:ext uri="{FF2B5EF4-FFF2-40B4-BE49-F238E27FC236}">
                          <a16:creationId xmlns:a16="http://schemas.microsoft.com/office/drawing/2014/main" id="{97E3AD06-2BE2-E549-B5A8-F38C44E359C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630" name="Rectangle 2">
                        <a:extLst>
                          <a:ext uri="{FF2B5EF4-FFF2-40B4-BE49-F238E27FC236}">
                            <a16:creationId xmlns:a16="http://schemas.microsoft.com/office/drawing/2014/main" id="{0360CEAA-5022-CF4F-8DA5-812002996F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1" name="Rectangle 2">
                        <a:extLst>
                          <a:ext uri="{FF2B5EF4-FFF2-40B4-BE49-F238E27FC236}">
                            <a16:creationId xmlns:a16="http://schemas.microsoft.com/office/drawing/2014/main" id="{2D2FA2BD-4CA3-7740-97AE-BEEB1BE7B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19" name="Group 618">
                    <a:extLst>
                      <a:ext uri="{FF2B5EF4-FFF2-40B4-BE49-F238E27FC236}">
                        <a16:creationId xmlns:a16="http://schemas.microsoft.com/office/drawing/2014/main" id="{5603E043-12D3-7542-97B0-45436C93732D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491B66CC-A05F-A048-9C0A-59EB3E92AF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3" name="Rectangle 2">
                        <a:extLst>
                          <a:ext uri="{FF2B5EF4-FFF2-40B4-BE49-F238E27FC236}">
                            <a16:creationId xmlns:a16="http://schemas.microsoft.com/office/drawing/2014/main" id="{754F9D37-251E-2244-9D0F-5B7E628A8E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Rectangle 2">
                        <a:extLst>
                          <a:ext uri="{FF2B5EF4-FFF2-40B4-BE49-F238E27FC236}">
                            <a16:creationId xmlns:a16="http://schemas.microsoft.com/office/drawing/2014/main" id="{361B5FCA-8212-0D4F-B9E1-1646DE96F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FF63C654-080D-D945-8784-E728038A85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8" name="Rectangle 2">
                        <a:extLst>
                          <a:ext uri="{FF2B5EF4-FFF2-40B4-BE49-F238E27FC236}">
                            <a16:creationId xmlns:a16="http://schemas.microsoft.com/office/drawing/2014/main" id="{4F234B1E-CAFB-874B-83CA-5601610C3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2">
                        <a:extLst>
                          <a:ext uri="{FF2B5EF4-FFF2-40B4-BE49-F238E27FC236}">
                            <a16:creationId xmlns:a16="http://schemas.microsoft.com/office/drawing/2014/main" id="{69B7969F-A909-4E4F-94AE-A1C9428B73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C4BE04C8-1145-2341-BE43-4B48957B33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1" name="Rectangle 2">
                        <a:extLst>
                          <a:ext uri="{FF2B5EF4-FFF2-40B4-BE49-F238E27FC236}">
                            <a16:creationId xmlns:a16="http://schemas.microsoft.com/office/drawing/2014/main" id="{815B52C7-16C4-F842-B565-D5CCFBD6BC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2">
                        <a:extLst>
                          <a:ext uri="{FF2B5EF4-FFF2-40B4-BE49-F238E27FC236}">
                            <a16:creationId xmlns:a16="http://schemas.microsoft.com/office/drawing/2014/main" id="{B717A754-A312-C246-B85E-D78A4C7528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2E9E64-B110-9444-B01D-1DDD75742A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4" name="Rectangle 2">
                        <a:extLst>
                          <a:ext uri="{FF2B5EF4-FFF2-40B4-BE49-F238E27FC236}">
                            <a16:creationId xmlns:a16="http://schemas.microsoft.com/office/drawing/2014/main" id="{FE581D9D-956B-BD48-A65D-DCD047CB98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Rectangle 2">
                        <a:extLst>
                          <a:ext uri="{FF2B5EF4-FFF2-40B4-BE49-F238E27FC236}">
                            <a16:creationId xmlns:a16="http://schemas.microsoft.com/office/drawing/2014/main" id="{654F5137-0B17-E142-847C-3507581176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A2288C87-EAA2-764C-8223-178C7B9D5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7" name="Rectangle 2">
                        <a:extLst>
                          <a:ext uri="{FF2B5EF4-FFF2-40B4-BE49-F238E27FC236}">
                            <a16:creationId xmlns:a16="http://schemas.microsoft.com/office/drawing/2014/main" id="{8BD5EB26-65C6-454E-847C-F7364F1A54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Rectangle 2">
                        <a:extLst>
                          <a:ext uri="{FF2B5EF4-FFF2-40B4-BE49-F238E27FC236}">
                            <a16:creationId xmlns:a16="http://schemas.microsoft.com/office/drawing/2014/main" id="{30AB0DA4-988F-024D-A9B8-C3909F12D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4FD477AE-F9C3-D14E-8806-F73E9E9709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20" name="Rectangle 2">
                        <a:extLst>
                          <a:ext uri="{FF2B5EF4-FFF2-40B4-BE49-F238E27FC236}">
                            <a16:creationId xmlns:a16="http://schemas.microsoft.com/office/drawing/2014/main" id="{E89899F4-560C-4E4C-BA9A-7CBD9C1CD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Rectangle 2">
                        <a:extLst>
                          <a:ext uri="{FF2B5EF4-FFF2-40B4-BE49-F238E27FC236}">
                            <a16:creationId xmlns:a16="http://schemas.microsoft.com/office/drawing/2014/main" id="{13FFC833-D908-E546-8A47-9F42C48453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B635EA27-34B1-D346-A0D9-D4FB56115209}"/>
                    </a:ext>
                  </a:extLst>
                </p:cNvPr>
                <p:cNvGrpSpPr/>
                <p:nvPr/>
              </p:nvGrpSpPr>
              <p:grpSpPr>
                <a:xfrm>
                  <a:off x="366738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643" name="Group 642">
                    <a:extLst>
                      <a:ext uri="{FF2B5EF4-FFF2-40B4-BE49-F238E27FC236}">
                        <a16:creationId xmlns:a16="http://schemas.microsoft.com/office/drawing/2014/main" id="{28791464-A7B2-D748-AA19-53B9E5040986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682" name="Oval 681">
                      <a:extLst>
                        <a:ext uri="{FF2B5EF4-FFF2-40B4-BE49-F238E27FC236}">
                          <a16:creationId xmlns:a16="http://schemas.microsoft.com/office/drawing/2014/main" id="{92A319CC-915E-E64C-9A28-CC3A1B29E12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3" name="Doughnut 682">
                      <a:extLst>
                        <a:ext uri="{FF2B5EF4-FFF2-40B4-BE49-F238E27FC236}">
                          <a16:creationId xmlns:a16="http://schemas.microsoft.com/office/drawing/2014/main" id="{BA6B5470-69D3-314F-8049-849E86F68EC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44" name="Group 643">
                    <a:extLst>
                      <a:ext uri="{FF2B5EF4-FFF2-40B4-BE49-F238E27FC236}">
                        <a16:creationId xmlns:a16="http://schemas.microsoft.com/office/drawing/2014/main" id="{B94307F0-EF3E-CE43-975F-E01A1329CDE2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664" name="Group 663">
                      <a:extLst>
                        <a:ext uri="{FF2B5EF4-FFF2-40B4-BE49-F238E27FC236}">
                          <a16:creationId xmlns:a16="http://schemas.microsoft.com/office/drawing/2014/main" id="{1482CDC2-927D-954D-92FD-0FE2FD4F4B6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680" name="Rectangle 2">
                        <a:extLst>
                          <a:ext uri="{FF2B5EF4-FFF2-40B4-BE49-F238E27FC236}">
                            <a16:creationId xmlns:a16="http://schemas.microsoft.com/office/drawing/2014/main" id="{CFAF102A-4D66-8642-954F-9E4578F48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1" name="Rectangle 2">
                        <a:extLst>
                          <a:ext uri="{FF2B5EF4-FFF2-40B4-BE49-F238E27FC236}">
                            <a16:creationId xmlns:a16="http://schemas.microsoft.com/office/drawing/2014/main" id="{54094024-D0E3-6941-94E0-5E21FD82A8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5" name="Group 664">
                      <a:extLst>
                        <a:ext uri="{FF2B5EF4-FFF2-40B4-BE49-F238E27FC236}">
                          <a16:creationId xmlns:a16="http://schemas.microsoft.com/office/drawing/2014/main" id="{30A6ECB8-828E-F04D-B997-8720A9F422ED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678" name="Rectangle 2">
                        <a:extLst>
                          <a:ext uri="{FF2B5EF4-FFF2-40B4-BE49-F238E27FC236}">
                            <a16:creationId xmlns:a16="http://schemas.microsoft.com/office/drawing/2014/main" id="{0FF0DCDF-3A9D-6D41-B3DD-A541FA174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9" name="Rectangle 2">
                        <a:extLst>
                          <a:ext uri="{FF2B5EF4-FFF2-40B4-BE49-F238E27FC236}">
                            <a16:creationId xmlns:a16="http://schemas.microsoft.com/office/drawing/2014/main" id="{F1AD86A5-FD96-9542-81BD-1903288697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6" name="Group 665">
                      <a:extLst>
                        <a:ext uri="{FF2B5EF4-FFF2-40B4-BE49-F238E27FC236}">
                          <a16:creationId xmlns:a16="http://schemas.microsoft.com/office/drawing/2014/main" id="{9B679A70-0E46-3C41-AC50-134547FEC37D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676" name="Rectangle 2">
                        <a:extLst>
                          <a:ext uri="{FF2B5EF4-FFF2-40B4-BE49-F238E27FC236}">
                            <a16:creationId xmlns:a16="http://schemas.microsoft.com/office/drawing/2014/main" id="{A243755F-11E9-C14F-B633-69E9EE5F53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7" name="Rectangle 2">
                        <a:extLst>
                          <a:ext uri="{FF2B5EF4-FFF2-40B4-BE49-F238E27FC236}">
                            <a16:creationId xmlns:a16="http://schemas.microsoft.com/office/drawing/2014/main" id="{EF5B3302-6FA1-EC47-8809-FB043B7E5C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7" name="Group 666">
                      <a:extLst>
                        <a:ext uri="{FF2B5EF4-FFF2-40B4-BE49-F238E27FC236}">
                          <a16:creationId xmlns:a16="http://schemas.microsoft.com/office/drawing/2014/main" id="{05CD41A0-88DF-E34C-ABCB-2F8412C42B8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674" name="Rectangle 2">
                        <a:extLst>
                          <a:ext uri="{FF2B5EF4-FFF2-40B4-BE49-F238E27FC236}">
                            <a16:creationId xmlns:a16="http://schemas.microsoft.com/office/drawing/2014/main" id="{91A38430-E7A2-474F-993E-063A12B5EA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5" name="Rectangle 2">
                        <a:extLst>
                          <a:ext uri="{FF2B5EF4-FFF2-40B4-BE49-F238E27FC236}">
                            <a16:creationId xmlns:a16="http://schemas.microsoft.com/office/drawing/2014/main" id="{3E83D348-754B-8944-AC09-0616C33D90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8" name="Group 667">
                      <a:extLst>
                        <a:ext uri="{FF2B5EF4-FFF2-40B4-BE49-F238E27FC236}">
                          <a16:creationId xmlns:a16="http://schemas.microsoft.com/office/drawing/2014/main" id="{BD68584F-47F1-304D-8633-C990A7DE064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672" name="Rectangle 2">
                        <a:extLst>
                          <a:ext uri="{FF2B5EF4-FFF2-40B4-BE49-F238E27FC236}">
                            <a16:creationId xmlns:a16="http://schemas.microsoft.com/office/drawing/2014/main" id="{AAB90DE1-36DC-7F45-ACAC-5A9539AE95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3" name="Rectangle 2">
                        <a:extLst>
                          <a:ext uri="{FF2B5EF4-FFF2-40B4-BE49-F238E27FC236}">
                            <a16:creationId xmlns:a16="http://schemas.microsoft.com/office/drawing/2014/main" id="{363066AC-FACD-704D-AADE-4F455992F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69" name="Group 668">
                      <a:extLst>
                        <a:ext uri="{FF2B5EF4-FFF2-40B4-BE49-F238E27FC236}">
                          <a16:creationId xmlns:a16="http://schemas.microsoft.com/office/drawing/2014/main" id="{A1173684-97DB-3446-B508-E8F463D1E01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670" name="Rectangle 2">
                        <a:extLst>
                          <a:ext uri="{FF2B5EF4-FFF2-40B4-BE49-F238E27FC236}">
                            <a16:creationId xmlns:a16="http://schemas.microsoft.com/office/drawing/2014/main" id="{FD02BB43-38FE-144D-98A9-04D61EE80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1" name="Rectangle 2">
                        <a:extLst>
                          <a:ext uri="{FF2B5EF4-FFF2-40B4-BE49-F238E27FC236}">
                            <a16:creationId xmlns:a16="http://schemas.microsoft.com/office/drawing/2014/main" id="{2FBA840A-4FE7-B140-A41B-0B1D2F7FAD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45" name="Group 644">
                    <a:extLst>
                      <a:ext uri="{FF2B5EF4-FFF2-40B4-BE49-F238E27FC236}">
                        <a16:creationId xmlns:a16="http://schemas.microsoft.com/office/drawing/2014/main" id="{A9418064-E697-F743-9F5A-87815A813835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646" name="Group 645">
                      <a:extLst>
                        <a:ext uri="{FF2B5EF4-FFF2-40B4-BE49-F238E27FC236}">
                          <a16:creationId xmlns:a16="http://schemas.microsoft.com/office/drawing/2014/main" id="{6A3667EC-8E86-C340-9761-B2E070B071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662" name="Rectangle 2">
                        <a:extLst>
                          <a:ext uri="{FF2B5EF4-FFF2-40B4-BE49-F238E27FC236}">
                            <a16:creationId xmlns:a16="http://schemas.microsoft.com/office/drawing/2014/main" id="{366BA85E-8FF4-5E42-B5AC-219FE24FD6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3" name="Rectangle 2">
                        <a:extLst>
                          <a:ext uri="{FF2B5EF4-FFF2-40B4-BE49-F238E27FC236}">
                            <a16:creationId xmlns:a16="http://schemas.microsoft.com/office/drawing/2014/main" id="{9950A4A0-24D3-604B-B8CD-7717F06F30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DEA8C7F6-3E42-774A-BC4D-1F7F96724C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660" name="Rectangle 2">
                        <a:extLst>
                          <a:ext uri="{FF2B5EF4-FFF2-40B4-BE49-F238E27FC236}">
                            <a16:creationId xmlns:a16="http://schemas.microsoft.com/office/drawing/2014/main" id="{3A80C106-E2D8-0A4D-BDCF-528D7B9F6A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Rectangle 2">
                        <a:extLst>
                          <a:ext uri="{FF2B5EF4-FFF2-40B4-BE49-F238E27FC236}">
                            <a16:creationId xmlns:a16="http://schemas.microsoft.com/office/drawing/2014/main" id="{7AD48D3B-B0E0-1641-ADDA-2B53210285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8" name="Group 647">
                      <a:extLst>
                        <a:ext uri="{FF2B5EF4-FFF2-40B4-BE49-F238E27FC236}">
                          <a16:creationId xmlns:a16="http://schemas.microsoft.com/office/drawing/2014/main" id="{998D4300-0CEE-F249-8ADF-1D24526AD0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658" name="Rectangle 2">
                        <a:extLst>
                          <a:ext uri="{FF2B5EF4-FFF2-40B4-BE49-F238E27FC236}">
                            <a16:creationId xmlns:a16="http://schemas.microsoft.com/office/drawing/2014/main" id="{CC8F4192-FD3A-1841-9E9D-317D86EE1E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9" name="Rectangle 2">
                        <a:extLst>
                          <a:ext uri="{FF2B5EF4-FFF2-40B4-BE49-F238E27FC236}">
                            <a16:creationId xmlns:a16="http://schemas.microsoft.com/office/drawing/2014/main" id="{C411722C-24E8-7C49-BDA8-0AD116ED4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9" name="Group 648">
                      <a:extLst>
                        <a:ext uri="{FF2B5EF4-FFF2-40B4-BE49-F238E27FC236}">
                          <a16:creationId xmlns:a16="http://schemas.microsoft.com/office/drawing/2014/main" id="{2A1548A9-3888-BC41-A13E-EDAC8098F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656" name="Rectangle 2">
                        <a:extLst>
                          <a:ext uri="{FF2B5EF4-FFF2-40B4-BE49-F238E27FC236}">
                            <a16:creationId xmlns:a16="http://schemas.microsoft.com/office/drawing/2014/main" id="{F72B5173-97B1-9742-8E78-9FA2F6407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7" name="Rectangle 2">
                        <a:extLst>
                          <a:ext uri="{FF2B5EF4-FFF2-40B4-BE49-F238E27FC236}">
                            <a16:creationId xmlns:a16="http://schemas.microsoft.com/office/drawing/2014/main" id="{43F4B706-6D2F-E941-BA34-F2664CF2F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00EA3C52-6D92-AC4A-8917-55734ABC91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654" name="Rectangle 2">
                        <a:extLst>
                          <a:ext uri="{FF2B5EF4-FFF2-40B4-BE49-F238E27FC236}">
                            <a16:creationId xmlns:a16="http://schemas.microsoft.com/office/drawing/2014/main" id="{5AD823EB-858A-AE43-8797-E221C89308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Rectangle 2">
                        <a:extLst>
                          <a:ext uri="{FF2B5EF4-FFF2-40B4-BE49-F238E27FC236}">
                            <a16:creationId xmlns:a16="http://schemas.microsoft.com/office/drawing/2014/main" id="{35326555-4880-9846-A1A2-CADC5EFD6E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1" name="Group 650">
                      <a:extLst>
                        <a:ext uri="{FF2B5EF4-FFF2-40B4-BE49-F238E27FC236}">
                          <a16:creationId xmlns:a16="http://schemas.microsoft.com/office/drawing/2014/main" id="{AB136824-EDEF-EB40-BB5A-F1E0D566CD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652" name="Rectangle 2">
                        <a:extLst>
                          <a:ext uri="{FF2B5EF4-FFF2-40B4-BE49-F238E27FC236}">
                            <a16:creationId xmlns:a16="http://schemas.microsoft.com/office/drawing/2014/main" id="{2097C677-AAA4-564D-9D20-8AC118877E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3" name="Rectangle 2">
                        <a:extLst>
                          <a:ext uri="{FF2B5EF4-FFF2-40B4-BE49-F238E27FC236}">
                            <a16:creationId xmlns:a16="http://schemas.microsoft.com/office/drawing/2014/main" id="{541DE290-C552-2041-9307-953DCE105A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684" name="Group 683">
                  <a:extLst>
                    <a:ext uri="{FF2B5EF4-FFF2-40B4-BE49-F238E27FC236}">
                      <a16:creationId xmlns:a16="http://schemas.microsoft.com/office/drawing/2014/main" id="{6A4574AB-0EE6-2C41-A028-AC10FCECE313}"/>
                    </a:ext>
                  </a:extLst>
                </p:cNvPr>
                <p:cNvGrpSpPr/>
                <p:nvPr/>
              </p:nvGrpSpPr>
              <p:grpSpPr>
                <a:xfrm>
                  <a:off x="356895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470D4FBA-8FE3-F14E-80E8-C6091685D84C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724" name="Oval 723">
                      <a:extLst>
                        <a:ext uri="{FF2B5EF4-FFF2-40B4-BE49-F238E27FC236}">
                          <a16:creationId xmlns:a16="http://schemas.microsoft.com/office/drawing/2014/main" id="{A3ECDA70-BEE1-C549-8F19-9D441B2334A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Doughnut 724">
                      <a:extLst>
                        <a:ext uri="{FF2B5EF4-FFF2-40B4-BE49-F238E27FC236}">
                          <a16:creationId xmlns:a16="http://schemas.microsoft.com/office/drawing/2014/main" id="{AC595349-C573-784D-B396-15F283F363E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86" name="Group 685">
                    <a:extLst>
                      <a:ext uri="{FF2B5EF4-FFF2-40B4-BE49-F238E27FC236}">
                        <a16:creationId xmlns:a16="http://schemas.microsoft.com/office/drawing/2014/main" id="{C21F3127-E36F-E941-BC28-7E4185EC1A2F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706" name="Group 705">
                      <a:extLst>
                        <a:ext uri="{FF2B5EF4-FFF2-40B4-BE49-F238E27FC236}">
                          <a16:creationId xmlns:a16="http://schemas.microsoft.com/office/drawing/2014/main" id="{586DBBE9-349D-9945-A65F-39D66FAD7EF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22" name="Rectangle 2">
                        <a:extLst>
                          <a:ext uri="{FF2B5EF4-FFF2-40B4-BE49-F238E27FC236}">
                            <a16:creationId xmlns:a16="http://schemas.microsoft.com/office/drawing/2014/main" id="{9B3A8CB0-08A6-F44F-ADA6-2CFFF35522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23" name="Rectangle 2">
                        <a:extLst>
                          <a:ext uri="{FF2B5EF4-FFF2-40B4-BE49-F238E27FC236}">
                            <a16:creationId xmlns:a16="http://schemas.microsoft.com/office/drawing/2014/main" id="{32CAEE5D-A2AD-164A-A806-82C2FF9DED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07" name="Group 706">
                      <a:extLst>
                        <a:ext uri="{FF2B5EF4-FFF2-40B4-BE49-F238E27FC236}">
                          <a16:creationId xmlns:a16="http://schemas.microsoft.com/office/drawing/2014/main" id="{0B9A0B7F-EF1E-6F4C-A631-EF47EDDF166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20" name="Rectangle 2">
                        <a:extLst>
                          <a:ext uri="{FF2B5EF4-FFF2-40B4-BE49-F238E27FC236}">
                            <a16:creationId xmlns:a16="http://schemas.microsoft.com/office/drawing/2014/main" id="{5643E0BC-E0DD-454F-ABC7-04B1C92ADD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21" name="Rectangle 2">
                        <a:extLst>
                          <a:ext uri="{FF2B5EF4-FFF2-40B4-BE49-F238E27FC236}">
                            <a16:creationId xmlns:a16="http://schemas.microsoft.com/office/drawing/2014/main" id="{9E2CA215-C10D-1D4D-84D3-1A118D69C5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08" name="Group 707">
                      <a:extLst>
                        <a:ext uri="{FF2B5EF4-FFF2-40B4-BE49-F238E27FC236}">
                          <a16:creationId xmlns:a16="http://schemas.microsoft.com/office/drawing/2014/main" id="{63FD78F8-E39C-A541-84FA-0A559700085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18" name="Rectangle 2">
                        <a:extLst>
                          <a:ext uri="{FF2B5EF4-FFF2-40B4-BE49-F238E27FC236}">
                            <a16:creationId xmlns:a16="http://schemas.microsoft.com/office/drawing/2014/main" id="{7AFA8D81-58A7-F84A-A15D-15C7B6C6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9" name="Rectangle 2">
                        <a:extLst>
                          <a:ext uri="{FF2B5EF4-FFF2-40B4-BE49-F238E27FC236}">
                            <a16:creationId xmlns:a16="http://schemas.microsoft.com/office/drawing/2014/main" id="{B93C2CC9-94B3-B64E-B67D-A658EC68D8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09" name="Group 708">
                      <a:extLst>
                        <a:ext uri="{FF2B5EF4-FFF2-40B4-BE49-F238E27FC236}">
                          <a16:creationId xmlns:a16="http://schemas.microsoft.com/office/drawing/2014/main" id="{4528CE25-3B54-3E46-B40A-352977DC20ED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716" name="Rectangle 2">
                        <a:extLst>
                          <a:ext uri="{FF2B5EF4-FFF2-40B4-BE49-F238E27FC236}">
                            <a16:creationId xmlns:a16="http://schemas.microsoft.com/office/drawing/2014/main" id="{C992E9AC-D3BC-4948-84C6-69C314AA2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7" name="Rectangle 2">
                        <a:extLst>
                          <a:ext uri="{FF2B5EF4-FFF2-40B4-BE49-F238E27FC236}">
                            <a16:creationId xmlns:a16="http://schemas.microsoft.com/office/drawing/2014/main" id="{BBFDFDBA-A119-9943-8A6B-4902A34D70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10" name="Group 709">
                      <a:extLst>
                        <a:ext uri="{FF2B5EF4-FFF2-40B4-BE49-F238E27FC236}">
                          <a16:creationId xmlns:a16="http://schemas.microsoft.com/office/drawing/2014/main" id="{C3FF1E14-330F-9849-902A-4EE657F4107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714" name="Rectangle 2">
                        <a:extLst>
                          <a:ext uri="{FF2B5EF4-FFF2-40B4-BE49-F238E27FC236}">
                            <a16:creationId xmlns:a16="http://schemas.microsoft.com/office/drawing/2014/main" id="{5694A0BD-1A5C-D34A-AF66-47D9225166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5" name="Rectangle 2">
                        <a:extLst>
                          <a:ext uri="{FF2B5EF4-FFF2-40B4-BE49-F238E27FC236}">
                            <a16:creationId xmlns:a16="http://schemas.microsoft.com/office/drawing/2014/main" id="{488AA0C5-4F1A-A14B-8D87-1714DECB3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11" name="Group 710">
                      <a:extLst>
                        <a:ext uri="{FF2B5EF4-FFF2-40B4-BE49-F238E27FC236}">
                          <a16:creationId xmlns:a16="http://schemas.microsoft.com/office/drawing/2014/main" id="{93A177F4-6D21-D04E-A07F-9D6E31DEF9D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712" name="Rectangle 2">
                        <a:extLst>
                          <a:ext uri="{FF2B5EF4-FFF2-40B4-BE49-F238E27FC236}">
                            <a16:creationId xmlns:a16="http://schemas.microsoft.com/office/drawing/2014/main" id="{2A126E19-7FEB-AF44-A182-210F9FECCA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3" name="Rectangle 2">
                        <a:extLst>
                          <a:ext uri="{FF2B5EF4-FFF2-40B4-BE49-F238E27FC236}">
                            <a16:creationId xmlns:a16="http://schemas.microsoft.com/office/drawing/2014/main" id="{0B6270FD-822F-2245-8898-119962AAA6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9392CC70-1EB4-C140-9606-36AD3A722F21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688" name="Group 687">
                      <a:extLst>
                        <a:ext uri="{FF2B5EF4-FFF2-40B4-BE49-F238E27FC236}">
                          <a16:creationId xmlns:a16="http://schemas.microsoft.com/office/drawing/2014/main" id="{DE922D9F-2840-9D4B-905E-F58922188A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704" name="Rectangle 2">
                        <a:extLst>
                          <a:ext uri="{FF2B5EF4-FFF2-40B4-BE49-F238E27FC236}">
                            <a16:creationId xmlns:a16="http://schemas.microsoft.com/office/drawing/2014/main" id="{324835BD-A925-BD4D-AF02-9FB942E37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5" name="Rectangle 2">
                        <a:extLst>
                          <a:ext uri="{FF2B5EF4-FFF2-40B4-BE49-F238E27FC236}">
                            <a16:creationId xmlns:a16="http://schemas.microsoft.com/office/drawing/2014/main" id="{0FD63948-3B73-BD4E-8FE6-935BBB306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89" name="Group 688">
                      <a:extLst>
                        <a:ext uri="{FF2B5EF4-FFF2-40B4-BE49-F238E27FC236}">
                          <a16:creationId xmlns:a16="http://schemas.microsoft.com/office/drawing/2014/main" id="{3FFC5296-D949-BD43-A1C1-A581E47CBA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702" name="Rectangle 2">
                        <a:extLst>
                          <a:ext uri="{FF2B5EF4-FFF2-40B4-BE49-F238E27FC236}">
                            <a16:creationId xmlns:a16="http://schemas.microsoft.com/office/drawing/2014/main" id="{9F0592BD-8255-214E-BCED-CF298F214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3" name="Rectangle 2">
                        <a:extLst>
                          <a:ext uri="{FF2B5EF4-FFF2-40B4-BE49-F238E27FC236}">
                            <a16:creationId xmlns:a16="http://schemas.microsoft.com/office/drawing/2014/main" id="{448AB6A7-C667-DF44-85ED-8C7D30505D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90" name="Group 689">
                      <a:extLst>
                        <a:ext uri="{FF2B5EF4-FFF2-40B4-BE49-F238E27FC236}">
                          <a16:creationId xmlns:a16="http://schemas.microsoft.com/office/drawing/2014/main" id="{7FE2600D-F574-5740-BD71-528AB2FFAF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700" name="Rectangle 2">
                        <a:extLst>
                          <a:ext uri="{FF2B5EF4-FFF2-40B4-BE49-F238E27FC236}">
                            <a16:creationId xmlns:a16="http://schemas.microsoft.com/office/drawing/2014/main" id="{B47C20E9-FDE4-EE4F-AA75-4ED900EE94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1" name="Rectangle 2">
                        <a:extLst>
                          <a:ext uri="{FF2B5EF4-FFF2-40B4-BE49-F238E27FC236}">
                            <a16:creationId xmlns:a16="http://schemas.microsoft.com/office/drawing/2014/main" id="{3CDBF377-FCB7-EF48-B37A-35EC7333D7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91" name="Group 690">
                      <a:extLst>
                        <a:ext uri="{FF2B5EF4-FFF2-40B4-BE49-F238E27FC236}">
                          <a16:creationId xmlns:a16="http://schemas.microsoft.com/office/drawing/2014/main" id="{6296E26E-5586-2B40-8B98-6746A5E7D3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698" name="Rectangle 2">
                        <a:extLst>
                          <a:ext uri="{FF2B5EF4-FFF2-40B4-BE49-F238E27FC236}">
                            <a16:creationId xmlns:a16="http://schemas.microsoft.com/office/drawing/2014/main" id="{BDED71B0-B615-2949-B225-69499C09AC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9" name="Rectangle 2">
                        <a:extLst>
                          <a:ext uri="{FF2B5EF4-FFF2-40B4-BE49-F238E27FC236}">
                            <a16:creationId xmlns:a16="http://schemas.microsoft.com/office/drawing/2014/main" id="{914CBAA1-C7A1-2B48-82F9-BD69F2368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92" name="Group 691">
                      <a:extLst>
                        <a:ext uri="{FF2B5EF4-FFF2-40B4-BE49-F238E27FC236}">
                          <a16:creationId xmlns:a16="http://schemas.microsoft.com/office/drawing/2014/main" id="{E6C9735B-17CF-B348-9F9F-2490F12887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696" name="Rectangle 2">
                        <a:extLst>
                          <a:ext uri="{FF2B5EF4-FFF2-40B4-BE49-F238E27FC236}">
                            <a16:creationId xmlns:a16="http://schemas.microsoft.com/office/drawing/2014/main" id="{2B20857C-B924-264F-A6F3-4F9CA01F4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7" name="Rectangle 2">
                        <a:extLst>
                          <a:ext uri="{FF2B5EF4-FFF2-40B4-BE49-F238E27FC236}">
                            <a16:creationId xmlns:a16="http://schemas.microsoft.com/office/drawing/2014/main" id="{99C5E6D1-EFE7-8242-B784-F0B9851FF7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93" name="Group 692">
                      <a:extLst>
                        <a:ext uri="{FF2B5EF4-FFF2-40B4-BE49-F238E27FC236}">
                          <a16:creationId xmlns:a16="http://schemas.microsoft.com/office/drawing/2014/main" id="{0D39B792-049C-AA42-8F76-F5DD7BEF8A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694" name="Rectangle 2">
                        <a:extLst>
                          <a:ext uri="{FF2B5EF4-FFF2-40B4-BE49-F238E27FC236}">
                            <a16:creationId xmlns:a16="http://schemas.microsoft.com/office/drawing/2014/main" id="{84CDDA67-E822-674B-8158-9DD2AE4BAE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5" name="Rectangle 2">
                        <a:extLst>
                          <a:ext uri="{FF2B5EF4-FFF2-40B4-BE49-F238E27FC236}">
                            <a16:creationId xmlns:a16="http://schemas.microsoft.com/office/drawing/2014/main" id="{5A6E380C-7E5C-6345-BFDD-6162E729BC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26" name="Group 725">
                  <a:extLst>
                    <a:ext uri="{FF2B5EF4-FFF2-40B4-BE49-F238E27FC236}">
                      <a16:creationId xmlns:a16="http://schemas.microsoft.com/office/drawing/2014/main" id="{369D0F65-6C95-6344-BAEA-AFEDA59387ED}"/>
                    </a:ext>
                  </a:extLst>
                </p:cNvPr>
                <p:cNvGrpSpPr/>
                <p:nvPr/>
              </p:nvGrpSpPr>
              <p:grpSpPr>
                <a:xfrm>
                  <a:off x="34737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727" name="Group 726">
                    <a:extLst>
                      <a:ext uri="{FF2B5EF4-FFF2-40B4-BE49-F238E27FC236}">
                        <a16:creationId xmlns:a16="http://schemas.microsoft.com/office/drawing/2014/main" id="{ECCA3044-768F-B94A-9D09-DAD6EC798B9B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766" name="Oval 765">
                      <a:extLst>
                        <a:ext uri="{FF2B5EF4-FFF2-40B4-BE49-F238E27FC236}">
                          <a16:creationId xmlns:a16="http://schemas.microsoft.com/office/drawing/2014/main" id="{7BBA5AD5-C137-C04C-ADC4-E9FB9A6BA97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7" name="Doughnut 766">
                      <a:extLst>
                        <a:ext uri="{FF2B5EF4-FFF2-40B4-BE49-F238E27FC236}">
                          <a16:creationId xmlns:a16="http://schemas.microsoft.com/office/drawing/2014/main" id="{E1BD8752-FA85-9D46-B8AE-8EA011394D9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28" name="Group 727">
                    <a:extLst>
                      <a:ext uri="{FF2B5EF4-FFF2-40B4-BE49-F238E27FC236}">
                        <a16:creationId xmlns:a16="http://schemas.microsoft.com/office/drawing/2014/main" id="{207CADE6-7051-A640-A587-B7A290458E50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748" name="Group 747">
                      <a:extLst>
                        <a:ext uri="{FF2B5EF4-FFF2-40B4-BE49-F238E27FC236}">
                          <a16:creationId xmlns:a16="http://schemas.microsoft.com/office/drawing/2014/main" id="{05CCF05E-D3AB-A64A-A590-566D71783AE6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64" name="Rectangle 2">
                        <a:extLst>
                          <a:ext uri="{FF2B5EF4-FFF2-40B4-BE49-F238E27FC236}">
                            <a16:creationId xmlns:a16="http://schemas.microsoft.com/office/drawing/2014/main" id="{DAB8F673-7CEC-C94B-B53B-0F9A474551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65" name="Rectangle 2">
                        <a:extLst>
                          <a:ext uri="{FF2B5EF4-FFF2-40B4-BE49-F238E27FC236}">
                            <a16:creationId xmlns:a16="http://schemas.microsoft.com/office/drawing/2014/main" id="{9A9E3557-1D1F-2B4F-AC20-D8AF2FED5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9" name="Group 748">
                      <a:extLst>
                        <a:ext uri="{FF2B5EF4-FFF2-40B4-BE49-F238E27FC236}">
                          <a16:creationId xmlns:a16="http://schemas.microsoft.com/office/drawing/2014/main" id="{EA79557A-35CD-2B4B-9A55-A48671C8574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62" name="Rectangle 2">
                        <a:extLst>
                          <a:ext uri="{FF2B5EF4-FFF2-40B4-BE49-F238E27FC236}">
                            <a16:creationId xmlns:a16="http://schemas.microsoft.com/office/drawing/2014/main" id="{21647BF8-9941-D744-9F26-7205DE388D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63" name="Rectangle 2">
                        <a:extLst>
                          <a:ext uri="{FF2B5EF4-FFF2-40B4-BE49-F238E27FC236}">
                            <a16:creationId xmlns:a16="http://schemas.microsoft.com/office/drawing/2014/main" id="{F588F3FD-0AC1-5747-BBAB-75136D7CD9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0" name="Group 749">
                      <a:extLst>
                        <a:ext uri="{FF2B5EF4-FFF2-40B4-BE49-F238E27FC236}">
                          <a16:creationId xmlns:a16="http://schemas.microsoft.com/office/drawing/2014/main" id="{89EE5F36-A354-9E43-AD3A-A9B44E09136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760" name="Rectangle 2">
                        <a:extLst>
                          <a:ext uri="{FF2B5EF4-FFF2-40B4-BE49-F238E27FC236}">
                            <a16:creationId xmlns:a16="http://schemas.microsoft.com/office/drawing/2014/main" id="{EE7309ED-440C-3D42-B4AB-0F0B81864E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61" name="Rectangle 2">
                        <a:extLst>
                          <a:ext uri="{FF2B5EF4-FFF2-40B4-BE49-F238E27FC236}">
                            <a16:creationId xmlns:a16="http://schemas.microsoft.com/office/drawing/2014/main" id="{BED31281-060C-E242-BDBA-FF4DA56FB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1" name="Group 750">
                      <a:extLst>
                        <a:ext uri="{FF2B5EF4-FFF2-40B4-BE49-F238E27FC236}">
                          <a16:creationId xmlns:a16="http://schemas.microsoft.com/office/drawing/2014/main" id="{0FAB420A-D9E7-854C-8D61-41EC1BF5C4B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758" name="Rectangle 2">
                        <a:extLst>
                          <a:ext uri="{FF2B5EF4-FFF2-40B4-BE49-F238E27FC236}">
                            <a16:creationId xmlns:a16="http://schemas.microsoft.com/office/drawing/2014/main" id="{BCD4F356-3F0A-F049-9A12-3C74A21E6A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59" name="Rectangle 2">
                        <a:extLst>
                          <a:ext uri="{FF2B5EF4-FFF2-40B4-BE49-F238E27FC236}">
                            <a16:creationId xmlns:a16="http://schemas.microsoft.com/office/drawing/2014/main" id="{075F2FEC-049C-CA4D-9E90-FB8DE63F2A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2" name="Group 751">
                      <a:extLst>
                        <a:ext uri="{FF2B5EF4-FFF2-40B4-BE49-F238E27FC236}">
                          <a16:creationId xmlns:a16="http://schemas.microsoft.com/office/drawing/2014/main" id="{4B2FF0D8-7DB4-BF4F-B2D3-17531E59D36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756" name="Rectangle 2">
                        <a:extLst>
                          <a:ext uri="{FF2B5EF4-FFF2-40B4-BE49-F238E27FC236}">
                            <a16:creationId xmlns:a16="http://schemas.microsoft.com/office/drawing/2014/main" id="{15430664-8C99-1A49-B1EC-C0FECFD81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57" name="Rectangle 2">
                        <a:extLst>
                          <a:ext uri="{FF2B5EF4-FFF2-40B4-BE49-F238E27FC236}">
                            <a16:creationId xmlns:a16="http://schemas.microsoft.com/office/drawing/2014/main" id="{ACD353E2-D5E9-B940-BF9A-2E95F5115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3" name="Group 752">
                      <a:extLst>
                        <a:ext uri="{FF2B5EF4-FFF2-40B4-BE49-F238E27FC236}">
                          <a16:creationId xmlns:a16="http://schemas.microsoft.com/office/drawing/2014/main" id="{A2C07065-2CFB-3B42-84B6-0C1DB435BEF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754" name="Rectangle 2">
                        <a:extLst>
                          <a:ext uri="{FF2B5EF4-FFF2-40B4-BE49-F238E27FC236}">
                            <a16:creationId xmlns:a16="http://schemas.microsoft.com/office/drawing/2014/main" id="{9AE2CD2A-D206-FA48-ADBB-B447615A3E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55" name="Rectangle 2">
                        <a:extLst>
                          <a:ext uri="{FF2B5EF4-FFF2-40B4-BE49-F238E27FC236}">
                            <a16:creationId xmlns:a16="http://schemas.microsoft.com/office/drawing/2014/main" id="{3441D8AE-9E94-7848-943E-831349DEF1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4354B2F9-2621-4249-B780-BFEF29590C0A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730" name="Group 729">
                      <a:extLst>
                        <a:ext uri="{FF2B5EF4-FFF2-40B4-BE49-F238E27FC236}">
                          <a16:creationId xmlns:a16="http://schemas.microsoft.com/office/drawing/2014/main" id="{434DDB77-6AD7-194A-9D46-95114F6C87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746" name="Rectangle 2">
                        <a:extLst>
                          <a:ext uri="{FF2B5EF4-FFF2-40B4-BE49-F238E27FC236}">
                            <a16:creationId xmlns:a16="http://schemas.microsoft.com/office/drawing/2014/main" id="{B9F520A8-C0BF-594B-B619-A5020E1DC5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47" name="Rectangle 2">
                        <a:extLst>
                          <a:ext uri="{FF2B5EF4-FFF2-40B4-BE49-F238E27FC236}">
                            <a16:creationId xmlns:a16="http://schemas.microsoft.com/office/drawing/2014/main" id="{E0830089-CA24-134E-8987-3699E8CD2C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31" name="Group 730">
                      <a:extLst>
                        <a:ext uri="{FF2B5EF4-FFF2-40B4-BE49-F238E27FC236}">
                          <a16:creationId xmlns:a16="http://schemas.microsoft.com/office/drawing/2014/main" id="{69D079B1-5898-9B41-898A-A5AD3C66CE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744" name="Rectangle 2">
                        <a:extLst>
                          <a:ext uri="{FF2B5EF4-FFF2-40B4-BE49-F238E27FC236}">
                            <a16:creationId xmlns:a16="http://schemas.microsoft.com/office/drawing/2014/main" id="{02A0432A-FF12-114B-AA97-70249FEA2A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45" name="Rectangle 2">
                        <a:extLst>
                          <a:ext uri="{FF2B5EF4-FFF2-40B4-BE49-F238E27FC236}">
                            <a16:creationId xmlns:a16="http://schemas.microsoft.com/office/drawing/2014/main" id="{02A646BC-8C02-FC47-BAE2-FCB225681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32" name="Group 731">
                      <a:extLst>
                        <a:ext uri="{FF2B5EF4-FFF2-40B4-BE49-F238E27FC236}">
                          <a16:creationId xmlns:a16="http://schemas.microsoft.com/office/drawing/2014/main" id="{B46F55B0-AD72-5043-B078-82D8B52890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742" name="Rectangle 2">
                        <a:extLst>
                          <a:ext uri="{FF2B5EF4-FFF2-40B4-BE49-F238E27FC236}">
                            <a16:creationId xmlns:a16="http://schemas.microsoft.com/office/drawing/2014/main" id="{1D3EDE1A-4175-E64F-9EFF-50B3BDA206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43" name="Rectangle 2">
                        <a:extLst>
                          <a:ext uri="{FF2B5EF4-FFF2-40B4-BE49-F238E27FC236}">
                            <a16:creationId xmlns:a16="http://schemas.microsoft.com/office/drawing/2014/main" id="{E9CC2414-35EA-934F-9764-3D574E94AE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33" name="Group 732">
                      <a:extLst>
                        <a:ext uri="{FF2B5EF4-FFF2-40B4-BE49-F238E27FC236}">
                          <a16:creationId xmlns:a16="http://schemas.microsoft.com/office/drawing/2014/main" id="{6FBED1C3-F969-564E-94DF-59B58D3DC0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740" name="Rectangle 2">
                        <a:extLst>
                          <a:ext uri="{FF2B5EF4-FFF2-40B4-BE49-F238E27FC236}">
                            <a16:creationId xmlns:a16="http://schemas.microsoft.com/office/drawing/2014/main" id="{04C32867-96EC-7143-B1E5-1D9A1057E4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41" name="Rectangle 2">
                        <a:extLst>
                          <a:ext uri="{FF2B5EF4-FFF2-40B4-BE49-F238E27FC236}">
                            <a16:creationId xmlns:a16="http://schemas.microsoft.com/office/drawing/2014/main" id="{20B4BD58-5FA6-6243-96EE-722D3FE462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34" name="Group 733">
                      <a:extLst>
                        <a:ext uri="{FF2B5EF4-FFF2-40B4-BE49-F238E27FC236}">
                          <a16:creationId xmlns:a16="http://schemas.microsoft.com/office/drawing/2014/main" id="{0ED2600A-679B-FA4D-9F59-6DC5FA3544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738" name="Rectangle 2">
                        <a:extLst>
                          <a:ext uri="{FF2B5EF4-FFF2-40B4-BE49-F238E27FC236}">
                            <a16:creationId xmlns:a16="http://schemas.microsoft.com/office/drawing/2014/main" id="{C2EBB5F2-6830-354F-B9B5-B6C8B2F99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9" name="Rectangle 2">
                        <a:extLst>
                          <a:ext uri="{FF2B5EF4-FFF2-40B4-BE49-F238E27FC236}">
                            <a16:creationId xmlns:a16="http://schemas.microsoft.com/office/drawing/2014/main" id="{96FF930C-9862-124D-9110-B3C581A20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35" name="Group 734">
                      <a:extLst>
                        <a:ext uri="{FF2B5EF4-FFF2-40B4-BE49-F238E27FC236}">
                          <a16:creationId xmlns:a16="http://schemas.microsoft.com/office/drawing/2014/main" id="{E8FAC01C-B1C6-6D44-9A7C-A04750133C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736" name="Rectangle 2">
                        <a:extLst>
                          <a:ext uri="{FF2B5EF4-FFF2-40B4-BE49-F238E27FC236}">
                            <a16:creationId xmlns:a16="http://schemas.microsoft.com/office/drawing/2014/main" id="{0F3496CD-8DC0-0C48-92B1-E68C618EA7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37" name="Rectangle 2">
                        <a:extLst>
                          <a:ext uri="{FF2B5EF4-FFF2-40B4-BE49-F238E27FC236}">
                            <a16:creationId xmlns:a16="http://schemas.microsoft.com/office/drawing/2014/main" id="{431FA5C3-4A57-FE41-ABF3-4F6C628825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C91B0C9C-C5D8-BA47-BDC8-37C830ED9715}"/>
                    </a:ext>
                  </a:extLst>
                </p:cNvPr>
                <p:cNvGrpSpPr/>
                <p:nvPr/>
              </p:nvGrpSpPr>
              <p:grpSpPr>
                <a:xfrm>
                  <a:off x="337528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769" name="Group 768">
                    <a:extLst>
                      <a:ext uri="{FF2B5EF4-FFF2-40B4-BE49-F238E27FC236}">
                        <a16:creationId xmlns:a16="http://schemas.microsoft.com/office/drawing/2014/main" id="{1E376927-3855-E040-B4BC-C3659255DB45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808" name="Oval 807">
                      <a:extLst>
                        <a:ext uri="{FF2B5EF4-FFF2-40B4-BE49-F238E27FC236}">
                          <a16:creationId xmlns:a16="http://schemas.microsoft.com/office/drawing/2014/main" id="{6894C175-2CFB-A845-A98F-AAE5CEAF0EC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Doughnut 808">
                      <a:extLst>
                        <a:ext uri="{FF2B5EF4-FFF2-40B4-BE49-F238E27FC236}">
                          <a16:creationId xmlns:a16="http://schemas.microsoft.com/office/drawing/2014/main" id="{A4A4F0D9-4CBD-0F4C-B091-579F6390084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70" name="Group 769">
                    <a:extLst>
                      <a:ext uri="{FF2B5EF4-FFF2-40B4-BE49-F238E27FC236}">
                        <a16:creationId xmlns:a16="http://schemas.microsoft.com/office/drawing/2014/main" id="{30253078-AEEC-2A42-9060-59DB08F588BE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790" name="Group 789">
                      <a:extLst>
                        <a:ext uri="{FF2B5EF4-FFF2-40B4-BE49-F238E27FC236}">
                          <a16:creationId xmlns:a16="http://schemas.microsoft.com/office/drawing/2014/main" id="{F08AD38B-0C0E-C949-B5B4-E61E59875EF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06" name="Rectangle 2">
                        <a:extLst>
                          <a:ext uri="{FF2B5EF4-FFF2-40B4-BE49-F238E27FC236}">
                            <a16:creationId xmlns:a16="http://schemas.microsoft.com/office/drawing/2014/main" id="{B8B5FCCB-B591-4B4C-B6E7-9B350B2B47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7" name="Rectangle 2">
                        <a:extLst>
                          <a:ext uri="{FF2B5EF4-FFF2-40B4-BE49-F238E27FC236}">
                            <a16:creationId xmlns:a16="http://schemas.microsoft.com/office/drawing/2014/main" id="{9B64532D-18FE-674E-83FE-3BD9803704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1" name="Group 790">
                      <a:extLst>
                        <a:ext uri="{FF2B5EF4-FFF2-40B4-BE49-F238E27FC236}">
                          <a16:creationId xmlns:a16="http://schemas.microsoft.com/office/drawing/2014/main" id="{F55F31E7-08C0-0D40-922E-DFC8C14CA9F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04" name="Rectangle 2">
                        <a:extLst>
                          <a:ext uri="{FF2B5EF4-FFF2-40B4-BE49-F238E27FC236}">
                            <a16:creationId xmlns:a16="http://schemas.microsoft.com/office/drawing/2014/main" id="{2DFE9AC3-E748-1541-85BA-0DB04CB010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5" name="Rectangle 2">
                        <a:extLst>
                          <a:ext uri="{FF2B5EF4-FFF2-40B4-BE49-F238E27FC236}">
                            <a16:creationId xmlns:a16="http://schemas.microsoft.com/office/drawing/2014/main" id="{F2696DC9-242E-674C-B54D-8B31416AA8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2" name="Group 791">
                      <a:extLst>
                        <a:ext uri="{FF2B5EF4-FFF2-40B4-BE49-F238E27FC236}">
                          <a16:creationId xmlns:a16="http://schemas.microsoft.com/office/drawing/2014/main" id="{CE2444E3-154C-624B-AF14-4D0771100CD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02" name="Rectangle 2">
                        <a:extLst>
                          <a:ext uri="{FF2B5EF4-FFF2-40B4-BE49-F238E27FC236}">
                            <a16:creationId xmlns:a16="http://schemas.microsoft.com/office/drawing/2014/main" id="{9C668B33-9EB9-1B49-A080-BFA7E319D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3" name="Rectangle 2">
                        <a:extLst>
                          <a:ext uri="{FF2B5EF4-FFF2-40B4-BE49-F238E27FC236}">
                            <a16:creationId xmlns:a16="http://schemas.microsoft.com/office/drawing/2014/main" id="{4EBF84C4-99E2-8C46-ADA7-4885CC20F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3" name="Group 792">
                      <a:extLst>
                        <a:ext uri="{FF2B5EF4-FFF2-40B4-BE49-F238E27FC236}">
                          <a16:creationId xmlns:a16="http://schemas.microsoft.com/office/drawing/2014/main" id="{3DE7C41E-A1BF-EC40-AA55-04765CEBFEF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800" name="Rectangle 2">
                        <a:extLst>
                          <a:ext uri="{FF2B5EF4-FFF2-40B4-BE49-F238E27FC236}">
                            <a16:creationId xmlns:a16="http://schemas.microsoft.com/office/drawing/2014/main" id="{6777412C-0E1C-7D49-8E0A-E9EC0FBD0A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1" name="Rectangle 2">
                        <a:extLst>
                          <a:ext uri="{FF2B5EF4-FFF2-40B4-BE49-F238E27FC236}">
                            <a16:creationId xmlns:a16="http://schemas.microsoft.com/office/drawing/2014/main" id="{31C0EECE-6141-BC4B-B9A3-B1D86CFEF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4" name="Group 793">
                      <a:extLst>
                        <a:ext uri="{FF2B5EF4-FFF2-40B4-BE49-F238E27FC236}">
                          <a16:creationId xmlns:a16="http://schemas.microsoft.com/office/drawing/2014/main" id="{EBEA1D2A-5761-AB45-AFE0-C3EA2118619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798" name="Rectangle 2">
                        <a:extLst>
                          <a:ext uri="{FF2B5EF4-FFF2-40B4-BE49-F238E27FC236}">
                            <a16:creationId xmlns:a16="http://schemas.microsoft.com/office/drawing/2014/main" id="{AC0DE7E8-B497-8246-920B-31CD8F33D7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9" name="Rectangle 2">
                        <a:extLst>
                          <a:ext uri="{FF2B5EF4-FFF2-40B4-BE49-F238E27FC236}">
                            <a16:creationId xmlns:a16="http://schemas.microsoft.com/office/drawing/2014/main" id="{1470446E-5B1F-1848-B22F-36CE49582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95" name="Group 794">
                      <a:extLst>
                        <a:ext uri="{FF2B5EF4-FFF2-40B4-BE49-F238E27FC236}">
                          <a16:creationId xmlns:a16="http://schemas.microsoft.com/office/drawing/2014/main" id="{B1C3D080-E261-1747-94F2-DAF16C01897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796" name="Rectangle 2">
                        <a:extLst>
                          <a:ext uri="{FF2B5EF4-FFF2-40B4-BE49-F238E27FC236}">
                            <a16:creationId xmlns:a16="http://schemas.microsoft.com/office/drawing/2014/main" id="{D5D53998-07A6-244C-8536-502E41AB50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7" name="Rectangle 2">
                        <a:extLst>
                          <a:ext uri="{FF2B5EF4-FFF2-40B4-BE49-F238E27FC236}">
                            <a16:creationId xmlns:a16="http://schemas.microsoft.com/office/drawing/2014/main" id="{F1DEB5CC-80B3-D547-AF21-76D9B55959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0BE0FD22-5BEB-DC4C-A46E-2CF1D8B35A04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772" name="Group 771">
                      <a:extLst>
                        <a:ext uri="{FF2B5EF4-FFF2-40B4-BE49-F238E27FC236}">
                          <a16:creationId xmlns:a16="http://schemas.microsoft.com/office/drawing/2014/main" id="{F7B27976-2A03-5542-9B62-80A95CE242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788" name="Rectangle 2">
                        <a:extLst>
                          <a:ext uri="{FF2B5EF4-FFF2-40B4-BE49-F238E27FC236}">
                            <a16:creationId xmlns:a16="http://schemas.microsoft.com/office/drawing/2014/main" id="{D772713D-29DD-A144-A928-85B4E860DC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9" name="Rectangle 2">
                        <a:extLst>
                          <a:ext uri="{FF2B5EF4-FFF2-40B4-BE49-F238E27FC236}">
                            <a16:creationId xmlns:a16="http://schemas.microsoft.com/office/drawing/2014/main" id="{C61D4025-6058-7E4A-839D-890149F80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73" name="Group 772">
                      <a:extLst>
                        <a:ext uri="{FF2B5EF4-FFF2-40B4-BE49-F238E27FC236}">
                          <a16:creationId xmlns:a16="http://schemas.microsoft.com/office/drawing/2014/main" id="{A6F6630B-F0B0-3248-A767-9AD19C2696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786" name="Rectangle 2">
                        <a:extLst>
                          <a:ext uri="{FF2B5EF4-FFF2-40B4-BE49-F238E27FC236}">
                            <a16:creationId xmlns:a16="http://schemas.microsoft.com/office/drawing/2014/main" id="{A587870D-39F6-1F42-A440-312B83D920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7" name="Rectangle 2">
                        <a:extLst>
                          <a:ext uri="{FF2B5EF4-FFF2-40B4-BE49-F238E27FC236}">
                            <a16:creationId xmlns:a16="http://schemas.microsoft.com/office/drawing/2014/main" id="{CEDEE900-39B7-3942-90A0-D2F21F81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74" name="Group 773">
                      <a:extLst>
                        <a:ext uri="{FF2B5EF4-FFF2-40B4-BE49-F238E27FC236}">
                          <a16:creationId xmlns:a16="http://schemas.microsoft.com/office/drawing/2014/main" id="{75F7DE37-1699-1D49-B2FB-9F233AFC1A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784" name="Rectangle 2">
                        <a:extLst>
                          <a:ext uri="{FF2B5EF4-FFF2-40B4-BE49-F238E27FC236}">
                            <a16:creationId xmlns:a16="http://schemas.microsoft.com/office/drawing/2014/main" id="{DBE19AD7-6972-6440-8373-4D94BCF4B6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5" name="Rectangle 2">
                        <a:extLst>
                          <a:ext uri="{FF2B5EF4-FFF2-40B4-BE49-F238E27FC236}">
                            <a16:creationId xmlns:a16="http://schemas.microsoft.com/office/drawing/2014/main" id="{02D74035-0D03-D840-8053-E63C21A03D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75" name="Group 774">
                      <a:extLst>
                        <a:ext uri="{FF2B5EF4-FFF2-40B4-BE49-F238E27FC236}">
                          <a16:creationId xmlns:a16="http://schemas.microsoft.com/office/drawing/2014/main" id="{0EDC6379-C117-D046-B56E-52915A2301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782" name="Rectangle 2">
                        <a:extLst>
                          <a:ext uri="{FF2B5EF4-FFF2-40B4-BE49-F238E27FC236}">
                            <a16:creationId xmlns:a16="http://schemas.microsoft.com/office/drawing/2014/main" id="{3F39EE00-6607-4C49-B68A-99C73F2399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3" name="Rectangle 2">
                        <a:extLst>
                          <a:ext uri="{FF2B5EF4-FFF2-40B4-BE49-F238E27FC236}">
                            <a16:creationId xmlns:a16="http://schemas.microsoft.com/office/drawing/2014/main" id="{501362B4-4ABE-2C41-B903-42D4E2F7A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76" name="Group 775">
                      <a:extLst>
                        <a:ext uri="{FF2B5EF4-FFF2-40B4-BE49-F238E27FC236}">
                          <a16:creationId xmlns:a16="http://schemas.microsoft.com/office/drawing/2014/main" id="{60C52D76-5939-4E4B-94C5-22CB7EBEC6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780" name="Rectangle 2">
                        <a:extLst>
                          <a:ext uri="{FF2B5EF4-FFF2-40B4-BE49-F238E27FC236}">
                            <a16:creationId xmlns:a16="http://schemas.microsoft.com/office/drawing/2014/main" id="{CF28EC24-2081-5D47-843B-A00C436CD6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1" name="Rectangle 2">
                        <a:extLst>
                          <a:ext uri="{FF2B5EF4-FFF2-40B4-BE49-F238E27FC236}">
                            <a16:creationId xmlns:a16="http://schemas.microsoft.com/office/drawing/2014/main" id="{69EBD1C2-B170-CF46-AEA5-73B836992F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77" name="Group 776">
                      <a:extLst>
                        <a:ext uri="{FF2B5EF4-FFF2-40B4-BE49-F238E27FC236}">
                          <a16:creationId xmlns:a16="http://schemas.microsoft.com/office/drawing/2014/main" id="{6B185603-95A1-2F4D-AC69-61C8562777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778" name="Rectangle 2">
                        <a:extLst>
                          <a:ext uri="{FF2B5EF4-FFF2-40B4-BE49-F238E27FC236}">
                            <a16:creationId xmlns:a16="http://schemas.microsoft.com/office/drawing/2014/main" id="{8F5A7A83-CE78-A844-9337-5F3BD1173D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79" name="Rectangle 2">
                        <a:extLst>
                          <a:ext uri="{FF2B5EF4-FFF2-40B4-BE49-F238E27FC236}">
                            <a16:creationId xmlns:a16="http://schemas.microsoft.com/office/drawing/2014/main" id="{300F83B2-0F73-A54E-B6AD-A26E6DB0F8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964835A2-50CD-454C-A34B-C833378E2C7F}"/>
                    </a:ext>
                  </a:extLst>
                </p:cNvPr>
                <p:cNvGrpSpPr/>
                <p:nvPr/>
              </p:nvGrpSpPr>
              <p:grpSpPr>
                <a:xfrm>
                  <a:off x="32705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811" name="Group 810">
                    <a:extLst>
                      <a:ext uri="{FF2B5EF4-FFF2-40B4-BE49-F238E27FC236}">
                        <a16:creationId xmlns:a16="http://schemas.microsoft.com/office/drawing/2014/main" id="{4DF327B8-D27D-3E4C-ACF5-4FC056BD3A32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850" name="Oval 849">
                      <a:extLst>
                        <a:ext uri="{FF2B5EF4-FFF2-40B4-BE49-F238E27FC236}">
                          <a16:creationId xmlns:a16="http://schemas.microsoft.com/office/drawing/2014/main" id="{5A17C7FA-BF70-F34C-B216-CE9CAF0C8EC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Doughnut 850">
                      <a:extLst>
                        <a:ext uri="{FF2B5EF4-FFF2-40B4-BE49-F238E27FC236}">
                          <a16:creationId xmlns:a16="http://schemas.microsoft.com/office/drawing/2014/main" id="{F891A4DB-E7B1-3545-9813-57F79262DED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812" name="Group 811">
                    <a:extLst>
                      <a:ext uri="{FF2B5EF4-FFF2-40B4-BE49-F238E27FC236}">
                        <a16:creationId xmlns:a16="http://schemas.microsoft.com/office/drawing/2014/main" id="{512E74D4-738C-7245-A2BC-BABAD41BE44D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832" name="Group 831">
                      <a:extLst>
                        <a:ext uri="{FF2B5EF4-FFF2-40B4-BE49-F238E27FC236}">
                          <a16:creationId xmlns:a16="http://schemas.microsoft.com/office/drawing/2014/main" id="{452F5EA9-402A-1947-A6EF-59E0D4D7AAF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48" name="Rectangle 2">
                        <a:extLst>
                          <a:ext uri="{FF2B5EF4-FFF2-40B4-BE49-F238E27FC236}">
                            <a16:creationId xmlns:a16="http://schemas.microsoft.com/office/drawing/2014/main" id="{6D6763CC-6CF6-F445-A85D-C7FE50184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9" name="Rectangle 2">
                        <a:extLst>
                          <a:ext uri="{FF2B5EF4-FFF2-40B4-BE49-F238E27FC236}">
                            <a16:creationId xmlns:a16="http://schemas.microsoft.com/office/drawing/2014/main" id="{3E6981DA-D7F3-FA40-B5E9-F9A7331B7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33" name="Group 832">
                      <a:extLst>
                        <a:ext uri="{FF2B5EF4-FFF2-40B4-BE49-F238E27FC236}">
                          <a16:creationId xmlns:a16="http://schemas.microsoft.com/office/drawing/2014/main" id="{E77BAE27-F771-9048-B847-FACE637881D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46" name="Rectangle 2">
                        <a:extLst>
                          <a:ext uri="{FF2B5EF4-FFF2-40B4-BE49-F238E27FC236}">
                            <a16:creationId xmlns:a16="http://schemas.microsoft.com/office/drawing/2014/main" id="{40E5AB16-8AB3-CC4E-A149-B4180BFFB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7" name="Rectangle 2">
                        <a:extLst>
                          <a:ext uri="{FF2B5EF4-FFF2-40B4-BE49-F238E27FC236}">
                            <a16:creationId xmlns:a16="http://schemas.microsoft.com/office/drawing/2014/main" id="{361BC1BC-8D71-B043-81E7-2C2CC02FF2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34" name="Group 833">
                      <a:extLst>
                        <a:ext uri="{FF2B5EF4-FFF2-40B4-BE49-F238E27FC236}">
                          <a16:creationId xmlns:a16="http://schemas.microsoft.com/office/drawing/2014/main" id="{262FCD9D-2E4F-DA47-AB91-60DA40EA712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44" name="Rectangle 2">
                        <a:extLst>
                          <a:ext uri="{FF2B5EF4-FFF2-40B4-BE49-F238E27FC236}">
                            <a16:creationId xmlns:a16="http://schemas.microsoft.com/office/drawing/2014/main" id="{38C15C1A-8469-BE4F-90EA-9D65E48826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5" name="Rectangle 2">
                        <a:extLst>
                          <a:ext uri="{FF2B5EF4-FFF2-40B4-BE49-F238E27FC236}">
                            <a16:creationId xmlns:a16="http://schemas.microsoft.com/office/drawing/2014/main" id="{F81A6643-888F-DA4C-9738-293D1495F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35" name="Group 834">
                      <a:extLst>
                        <a:ext uri="{FF2B5EF4-FFF2-40B4-BE49-F238E27FC236}">
                          <a16:creationId xmlns:a16="http://schemas.microsoft.com/office/drawing/2014/main" id="{0EB18697-0F1E-634A-96F4-3D6B21F86E8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842" name="Rectangle 2">
                        <a:extLst>
                          <a:ext uri="{FF2B5EF4-FFF2-40B4-BE49-F238E27FC236}">
                            <a16:creationId xmlns:a16="http://schemas.microsoft.com/office/drawing/2014/main" id="{62062681-FE8B-A04C-886B-2E895EB65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3" name="Rectangle 2">
                        <a:extLst>
                          <a:ext uri="{FF2B5EF4-FFF2-40B4-BE49-F238E27FC236}">
                            <a16:creationId xmlns:a16="http://schemas.microsoft.com/office/drawing/2014/main" id="{EEA95F9A-0A05-D047-AB79-D0B77744E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36" name="Group 835">
                      <a:extLst>
                        <a:ext uri="{FF2B5EF4-FFF2-40B4-BE49-F238E27FC236}">
                          <a16:creationId xmlns:a16="http://schemas.microsoft.com/office/drawing/2014/main" id="{2344B7FE-9D37-1745-9B44-02AFEDE6B4EA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840" name="Rectangle 2">
                        <a:extLst>
                          <a:ext uri="{FF2B5EF4-FFF2-40B4-BE49-F238E27FC236}">
                            <a16:creationId xmlns:a16="http://schemas.microsoft.com/office/drawing/2014/main" id="{02B9BF21-3A53-B24F-B4A5-04B26F7B35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1" name="Rectangle 2">
                        <a:extLst>
                          <a:ext uri="{FF2B5EF4-FFF2-40B4-BE49-F238E27FC236}">
                            <a16:creationId xmlns:a16="http://schemas.microsoft.com/office/drawing/2014/main" id="{E38785EE-A237-CC47-8661-70E0626D64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37" name="Group 836">
                      <a:extLst>
                        <a:ext uri="{FF2B5EF4-FFF2-40B4-BE49-F238E27FC236}">
                          <a16:creationId xmlns:a16="http://schemas.microsoft.com/office/drawing/2014/main" id="{9B71E20D-2D1C-4A4C-8CCD-C1E18465D340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838" name="Rectangle 2">
                        <a:extLst>
                          <a:ext uri="{FF2B5EF4-FFF2-40B4-BE49-F238E27FC236}">
                            <a16:creationId xmlns:a16="http://schemas.microsoft.com/office/drawing/2014/main" id="{F74CAE8C-91F9-1A40-863C-05CBC3037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9" name="Rectangle 2">
                        <a:extLst>
                          <a:ext uri="{FF2B5EF4-FFF2-40B4-BE49-F238E27FC236}">
                            <a16:creationId xmlns:a16="http://schemas.microsoft.com/office/drawing/2014/main" id="{508CB6C1-04BC-FE4B-AAEC-56138CA750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813" name="Group 812">
                    <a:extLst>
                      <a:ext uri="{FF2B5EF4-FFF2-40B4-BE49-F238E27FC236}">
                        <a16:creationId xmlns:a16="http://schemas.microsoft.com/office/drawing/2014/main" id="{BC70A63D-F7EE-3D49-90EF-1149B7108D06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814" name="Group 813">
                      <a:extLst>
                        <a:ext uri="{FF2B5EF4-FFF2-40B4-BE49-F238E27FC236}">
                          <a16:creationId xmlns:a16="http://schemas.microsoft.com/office/drawing/2014/main" id="{73EC0FB9-32E9-3F4F-A9CE-AC40099A98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830" name="Rectangle 2">
                        <a:extLst>
                          <a:ext uri="{FF2B5EF4-FFF2-40B4-BE49-F238E27FC236}">
                            <a16:creationId xmlns:a16="http://schemas.microsoft.com/office/drawing/2014/main" id="{3D4F462F-06CD-F245-A7A7-6A0E6D56EE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1" name="Rectangle 2">
                        <a:extLst>
                          <a:ext uri="{FF2B5EF4-FFF2-40B4-BE49-F238E27FC236}">
                            <a16:creationId xmlns:a16="http://schemas.microsoft.com/office/drawing/2014/main" id="{F3DEE57C-B67C-5B48-A6E6-4D5BAED40F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15" name="Group 814">
                      <a:extLst>
                        <a:ext uri="{FF2B5EF4-FFF2-40B4-BE49-F238E27FC236}">
                          <a16:creationId xmlns:a16="http://schemas.microsoft.com/office/drawing/2014/main" id="{DB36788F-CFB9-8F42-8A5A-5F7A4F078C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828" name="Rectangle 2">
                        <a:extLst>
                          <a:ext uri="{FF2B5EF4-FFF2-40B4-BE49-F238E27FC236}">
                            <a16:creationId xmlns:a16="http://schemas.microsoft.com/office/drawing/2014/main" id="{1204BB7B-C6D1-2E4D-885C-F0672F1628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9" name="Rectangle 2">
                        <a:extLst>
                          <a:ext uri="{FF2B5EF4-FFF2-40B4-BE49-F238E27FC236}">
                            <a16:creationId xmlns:a16="http://schemas.microsoft.com/office/drawing/2014/main" id="{5DD377CF-CAFA-BE42-B857-20C6AD296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16" name="Group 815">
                      <a:extLst>
                        <a:ext uri="{FF2B5EF4-FFF2-40B4-BE49-F238E27FC236}">
                          <a16:creationId xmlns:a16="http://schemas.microsoft.com/office/drawing/2014/main" id="{CF769808-71CB-D743-9142-431FB0742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826" name="Rectangle 2">
                        <a:extLst>
                          <a:ext uri="{FF2B5EF4-FFF2-40B4-BE49-F238E27FC236}">
                            <a16:creationId xmlns:a16="http://schemas.microsoft.com/office/drawing/2014/main" id="{1F6F89BB-E7F4-5443-8D0E-7AB4EA4EE7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7" name="Rectangle 2">
                        <a:extLst>
                          <a:ext uri="{FF2B5EF4-FFF2-40B4-BE49-F238E27FC236}">
                            <a16:creationId xmlns:a16="http://schemas.microsoft.com/office/drawing/2014/main" id="{72DD2B29-850D-7E44-B370-56D4B10E4C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17" name="Group 816">
                      <a:extLst>
                        <a:ext uri="{FF2B5EF4-FFF2-40B4-BE49-F238E27FC236}">
                          <a16:creationId xmlns:a16="http://schemas.microsoft.com/office/drawing/2014/main" id="{1E7177BA-3E19-D34A-A9F8-39E24A4234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824" name="Rectangle 2">
                        <a:extLst>
                          <a:ext uri="{FF2B5EF4-FFF2-40B4-BE49-F238E27FC236}">
                            <a16:creationId xmlns:a16="http://schemas.microsoft.com/office/drawing/2014/main" id="{62410E4D-6CC6-5649-B4D1-C3D938894B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5" name="Rectangle 2">
                        <a:extLst>
                          <a:ext uri="{FF2B5EF4-FFF2-40B4-BE49-F238E27FC236}">
                            <a16:creationId xmlns:a16="http://schemas.microsoft.com/office/drawing/2014/main" id="{9BA5A80B-1EAF-BC45-BC09-4813A272B9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18" name="Group 817">
                      <a:extLst>
                        <a:ext uri="{FF2B5EF4-FFF2-40B4-BE49-F238E27FC236}">
                          <a16:creationId xmlns:a16="http://schemas.microsoft.com/office/drawing/2014/main" id="{C56DEF0B-7F11-6142-B44D-6DAD2A8995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822" name="Rectangle 2">
                        <a:extLst>
                          <a:ext uri="{FF2B5EF4-FFF2-40B4-BE49-F238E27FC236}">
                            <a16:creationId xmlns:a16="http://schemas.microsoft.com/office/drawing/2014/main" id="{00DA47BE-0A82-8F43-AE07-2CB17E3466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3" name="Rectangle 2">
                        <a:extLst>
                          <a:ext uri="{FF2B5EF4-FFF2-40B4-BE49-F238E27FC236}">
                            <a16:creationId xmlns:a16="http://schemas.microsoft.com/office/drawing/2014/main" id="{DF6BB5B3-F9CD-E749-8D36-9270022BCC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19" name="Group 818">
                      <a:extLst>
                        <a:ext uri="{FF2B5EF4-FFF2-40B4-BE49-F238E27FC236}">
                          <a16:creationId xmlns:a16="http://schemas.microsoft.com/office/drawing/2014/main" id="{8CFD75D6-9FEE-934E-9463-4F6FCFADF2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820" name="Rectangle 2">
                        <a:extLst>
                          <a:ext uri="{FF2B5EF4-FFF2-40B4-BE49-F238E27FC236}">
                            <a16:creationId xmlns:a16="http://schemas.microsoft.com/office/drawing/2014/main" id="{998170FE-E09A-1F4E-A9CC-D2313F73D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1" name="Rectangle 2">
                        <a:extLst>
                          <a:ext uri="{FF2B5EF4-FFF2-40B4-BE49-F238E27FC236}">
                            <a16:creationId xmlns:a16="http://schemas.microsoft.com/office/drawing/2014/main" id="{CBE4BEDC-87E0-F04B-9816-A6CD8B67E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827C3479-EE43-AB41-825D-2A5096B951EB}"/>
                    </a:ext>
                  </a:extLst>
                </p:cNvPr>
                <p:cNvGrpSpPr/>
                <p:nvPr/>
              </p:nvGrpSpPr>
              <p:grpSpPr>
                <a:xfrm>
                  <a:off x="31689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853" name="Group 852">
                    <a:extLst>
                      <a:ext uri="{FF2B5EF4-FFF2-40B4-BE49-F238E27FC236}">
                        <a16:creationId xmlns:a16="http://schemas.microsoft.com/office/drawing/2014/main" id="{425A6C23-0997-8542-B710-10591C3F254B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892" name="Oval 891">
                      <a:extLst>
                        <a:ext uri="{FF2B5EF4-FFF2-40B4-BE49-F238E27FC236}">
                          <a16:creationId xmlns:a16="http://schemas.microsoft.com/office/drawing/2014/main" id="{FADE2373-6035-6B4C-B1A4-B749598D269C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3" name="Doughnut 892">
                      <a:extLst>
                        <a:ext uri="{FF2B5EF4-FFF2-40B4-BE49-F238E27FC236}">
                          <a16:creationId xmlns:a16="http://schemas.microsoft.com/office/drawing/2014/main" id="{CCB49C64-E264-734B-995D-F5AB3D7908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854" name="Group 853">
                    <a:extLst>
                      <a:ext uri="{FF2B5EF4-FFF2-40B4-BE49-F238E27FC236}">
                        <a16:creationId xmlns:a16="http://schemas.microsoft.com/office/drawing/2014/main" id="{11DC3C7E-9D99-AC4E-ABB3-E8790A75D48F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874" name="Group 873">
                      <a:extLst>
                        <a:ext uri="{FF2B5EF4-FFF2-40B4-BE49-F238E27FC236}">
                          <a16:creationId xmlns:a16="http://schemas.microsoft.com/office/drawing/2014/main" id="{DB039339-A278-6746-A847-B3CD77ABDEA7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90" name="Rectangle 2">
                        <a:extLst>
                          <a:ext uri="{FF2B5EF4-FFF2-40B4-BE49-F238E27FC236}">
                            <a16:creationId xmlns:a16="http://schemas.microsoft.com/office/drawing/2014/main" id="{456D7BE9-2AF1-F84A-80DC-AA870D546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1" name="Rectangle 2">
                        <a:extLst>
                          <a:ext uri="{FF2B5EF4-FFF2-40B4-BE49-F238E27FC236}">
                            <a16:creationId xmlns:a16="http://schemas.microsoft.com/office/drawing/2014/main" id="{9903C858-0E04-974C-90DA-6569A4395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75" name="Group 874">
                      <a:extLst>
                        <a:ext uri="{FF2B5EF4-FFF2-40B4-BE49-F238E27FC236}">
                          <a16:creationId xmlns:a16="http://schemas.microsoft.com/office/drawing/2014/main" id="{647A7657-5B25-DA4B-85ED-653C9ADAD7D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88" name="Rectangle 2">
                        <a:extLst>
                          <a:ext uri="{FF2B5EF4-FFF2-40B4-BE49-F238E27FC236}">
                            <a16:creationId xmlns:a16="http://schemas.microsoft.com/office/drawing/2014/main" id="{C723DA02-C726-A84F-855D-5CD48B08A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9" name="Rectangle 2">
                        <a:extLst>
                          <a:ext uri="{FF2B5EF4-FFF2-40B4-BE49-F238E27FC236}">
                            <a16:creationId xmlns:a16="http://schemas.microsoft.com/office/drawing/2014/main" id="{828E47B6-1A61-204D-BBDE-A2B9A747CE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76" name="Group 875">
                      <a:extLst>
                        <a:ext uri="{FF2B5EF4-FFF2-40B4-BE49-F238E27FC236}">
                          <a16:creationId xmlns:a16="http://schemas.microsoft.com/office/drawing/2014/main" id="{F73545EE-2C7A-674F-AFAD-CC2A61EAD137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886" name="Rectangle 2">
                        <a:extLst>
                          <a:ext uri="{FF2B5EF4-FFF2-40B4-BE49-F238E27FC236}">
                            <a16:creationId xmlns:a16="http://schemas.microsoft.com/office/drawing/2014/main" id="{8AFFC3CA-C856-DB4A-8FF3-C2E6877D8D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7" name="Rectangle 2">
                        <a:extLst>
                          <a:ext uri="{FF2B5EF4-FFF2-40B4-BE49-F238E27FC236}">
                            <a16:creationId xmlns:a16="http://schemas.microsoft.com/office/drawing/2014/main" id="{D842616E-731A-4045-A563-1F8F426C7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77" name="Group 876">
                      <a:extLst>
                        <a:ext uri="{FF2B5EF4-FFF2-40B4-BE49-F238E27FC236}">
                          <a16:creationId xmlns:a16="http://schemas.microsoft.com/office/drawing/2014/main" id="{BC9780D5-6A5E-E044-B10B-499E88DADAD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884" name="Rectangle 2">
                        <a:extLst>
                          <a:ext uri="{FF2B5EF4-FFF2-40B4-BE49-F238E27FC236}">
                            <a16:creationId xmlns:a16="http://schemas.microsoft.com/office/drawing/2014/main" id="{04916510-AF3F-5845-8965-35BFD2CA75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5" name="Rectangle 2">
                        <a:extLst>
                          <a:ext uri="{FF2B5EF4-FFF2-40B4-BE49-F238E27FC236}">
                            <a16:creationId xmlns:a16="http://schemas.microsoft.com/office/drawing/2014/main" id="{7CCAC295-C3B0-AC42-AE8B-8DC1D93274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78" name="Group 877">
                      <a:extLst>
                        <a:ext uri="{FF2B5EF4-FFF2-40B4-BE49-F238E27FC236}">
                          <a16:creationId xmlns:a16="http://schemas.microsoft.com/office/drawing/2014/main" id="{6C644BC0-58E1-FE41-972F-2D0C2C36EFC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882" name="Rectangle 2">
                        <a:extLst>
                          <a:ext uri="{FF2B5EF4-FFF2-40B4-BE49-F238E27FC236}">
                            <a16:creationId xmlns:a16="http://schemas.microsoft.com/office/drawing/2014/main" id="{A0712325-8A1F-D14B-B4FC-BFA6DA522C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3" name="Rectangle 2">
                        <a:extLst>
                          <a:ext uri="{FF2B5EF4-FFF2-40B4-BE49-F238E27FC236}">
                            <a16:creationId xmlns:a16="http://schemas.microsoft.com/office/drawing/2014/main" id="{52D4D60A-A117-E446-95A4-E0A8426ACD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79" name="Group 878">
                      <a:extLst>
                        <a:ext uri="{FF2B5EF4-FFF2-40B4-BE49-F238E27FC236}">
                          <a16:creationId xmlns:a16="http://schemas.microsoft.com/office/drawing/2014/main" id="{7CC42C18-8C9A-0343-96BD-15856FD79AF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880" name="Rectangle 2">
                        <a:extLst>
                          <a:ext uri="{FF2B5EF4-FFF2-40B4-BE49-F238E27FC236}">
                            <a16:creationId xmlns:a16="http://schemas.microsoft.com/office/drawing/2014/main" id="{4BCD3052-ED26-3648-852E-AF6750E82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1" name="Rectangle 2">
                        <a:extLst>
                          <a:ext uri="{FF2B5EF4-FFF2-40B4-BE49-F238E27FC236}">
                            <a16:creationId xmlns:a16="http://schemas.microsoft.com/office/drawing/2014/main" id="{B75BF97F-E802-1F49-AC8D-AE45791B05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5334A0DE-8D90-A54A-939D-8F84F22C9A1E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856" name="Group 855">
                      <a:extLst>
                        <a:ext uri="{FF2B5EF4-FFF2-40B4-BE49-F238E27FC236}">
                          <a16:creationId xmlns:a16="http://schemas.microsoft.com/office/drawing/2014/main" id="{1612C0A3-5C98-C54E-B7AC-5545BA7688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872" name="Rectangle 2">
                        <a:extLst>
                          <a:ext uri="{FF2B5EF4-FFF2-40B4-BE49-F238E27FC236}">
                            <a16:creationId xmlns:a16="http://schemas.microsoft.com/office/drawing/2014/main" id="{31C514A7-BF10-8444-8F7E-B09D15E20D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3" name="Rectangle 2">
                        <a:extLst>
                          <a:ext uri="{FF2B5EF4-FFF2-40B4-BE49-F238E27FC236}">
                            <a16:creationId xmlns:a16="http://schemas.microsoft.com/office/drawing/2014/main" id="{85357F42-2D66-E247-B8BD-F3BE8B7EBB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57" name="Group 856">
                      <a:extLst>
                        <a:ext uri="{FF2B5EF4-FFF2-40B4-BE49-F238E27FC236}">
                          <a16:creationId xmlns:a16="http://schemas.microsoft.com/office/drawing/2014/main" id="{A763910B-35FF-6B43-9273-EC3F64262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870" name="Rectangle 2">
                        <a:extLst>
                          <a:ext uri="{FF2B5EF4-FFF2-40B4-BE49-F238E27FC236}">
                            <a16:creationId xmlns:a16="http://schemas.microsoft.com/office/drawing/2014/main" id="{CEA6AD0A-0C8B-8A4C-A4F8-D2559C123E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1" name="Rectangle 2">
                        <a:extLst>
                          <a:ext uri="{FF2B5EF4-FFF2-40B4-BE49-F238E27FC236}">
                            <a16:creationId xmlns:a16="http://schemas.microsoft.com/office/drawing/2014/main" id="{F6BD66DC-FDDD-D24B-B3F2-2176BC60C7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58" name="Group 857">
                      <a:extLst>
                        <a:ext uri="{FF2B5EF4-FFF2-40B4-BE49-F238E27FC236}">
                          <a16:creationId xmlns:a16="http://schemas.microsoft.com/office/drawing/2014/main" id="{CEFDAB5E-CC3D-A24D-8D46-DCE0893870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868" name="Rectangle 2">
                        <a:extLst>
                          <a:ext uri="{FF2B5EF4-FFF2-40B4-BE49-F238E27FC236}">
                            <a16:creationId xmlns:a16="http://schemas.microsoft.com/office/drawing/2014/main" id="{C70B6259-165A-0046-8F54-B097C3BD56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9" name="Rectangle 2">
                        <a:extLst>
                          <a:ext uri="{FF2B5EF4-FFF2-40B4-BE49-F238E27FC236}">
                            <a16:creationId xmlns:a16="http://schemas.microsoft.com/office/drawing/2014/main" id="{7BD149B0-7CBA-D040-A89A-19B8B2F153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59" name="Group 858">
                      <a:extLst>
                        <a:ext uri="{FF2B5EF4-FFF2-40B4-BE49-F238E27FC236}">
                          <a16:creationId xmlns:a16="http://schemas.microsoft.com/office/drawing/2014/main" id="{83871F1C-B4CA-2C48-A299-0A0280898D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866" name="Rectangle 2">
                        <a:extLst>
                          <a:ext uri="{FF2B5EF4-FFF2-40B4-BE49-F238E27FC236}">
                            <a16:creationId xmlns:a16="http://schemas.microsoft.com/office/drawing/2014/main" id="{C107B13A-B44E-C64A-998D-690461931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7" name="Rectangle 2">
                        <a:extLst>
                          <a:ext uri="{FF2B5EF4-FFF2-40B4-BE49-F238E27FC236}">
                            <a16:creationId xmlns:a16="http://schemas.microsoft.com/office/drawing/2014/main" id="{7D45330A-49C8-5B43-A3FB-151719BEB1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60" name="Group 859">
                      <a:extLst>
                        <a:ext uri="{FF2B5EF4-FFF2-40B4-BE49-F238E27FC236}">
                          <a16:creationId xmlns:a16="http://schemas.microsoft.com/office/drawing/2014/main" id="{403173A3-3CE4-744C-875D-51F4A7635A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864" name="Rectangle 2">
                        <a:extLst>
                          <a:ext uri="{FF2B5EF4-FFF2-40B4-BE49-F238E27FC236}">
                            <a16:creationId xmlns:a16="http://schemas.microsoft.com/office/drawing/2014/main" id="{63909E22-B779-6845-936C-FE924DF5C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5" name="Rectangle 2">
                        <a:extLst>
                          <a:ext uri="{FF2B5EF4-FFF2-40B4-BE49-F238E27FC236}">
                            <a16:creationId xmlns:a16="http://schemas.microsoft.com/office/drawing/2014/main" id="{3FAAEA43-74C8-7645-A4AF-B9A9B14D2C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61" name="Group 860">
                      <a:extLst>
                        <a:ext uri="{FF2B5EF4-FFF2-40B4-BE49-F238E27FC236}">
                          <a16:creationId xmlns:a16="http://schemas.microsoft.com/office/drawing/2014/main" id="{D55140B3-F47B-5449-AA7D-B17CFC1A2C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862" name="Rectangle 2">
                        <a:extLst>
                          <a:ext uri="{FF2B5EF4-FFF2-40B4-BE49-F238E27FC236}">
                            <a16:creationId xmlns:a16="http://schemas.microsoft.com/office/drawing/2014/main" id="{7EB88C2B-F3A3-E14A-8243-03434FE24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3" name="Rectangle 2">
                        <a:extLst>
                          <a:ext uri="{FF2B5EF4-FFF2-40B4-BE49-F238E27FC236}">
                            <a16:creationId xmlns:a16="http://schemas.microsoft.com/office/drawing/2014/main" id="{E32F0667-3B45-D043-A880-D1F22DB06A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894" name="Group 893">
                  <a:extLst>
                    <a:ext uri="{FF2B5EF4-FFF2-40B4-BE49-F238E27FC236}">
                      <a16:creationId xmlns:a16="http://schemas.microsoft.com/office/drawing/2014/main" id="{2EFF7329-744D-B743-A857-B2843EC97E13}"/>
                    </a:ext>
                  </a:extLst>
                </p:cNvPr>
                <p:cNvGrpSpPr/>
                <p:nvPr/>
              </p:nvGrpSpPr>
              <p:grpSpPr>
                <a:xfrm>
                  <a:off x="30673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895" name="Group 894">
                    <a:extLst>
                      <a:ext uri="{FF2B5EF4-FFF2-40B4-BE49-F238E27FC236}">
                        <a16:creationId xmlns:a16="http://schemas.microsoft.com/office/drawing/2014/main" id="{4C46247D-9FC7-D942-8031-1BFF053287AA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934" name="Oval 933">
                      <a:extLst>
                        <a:ext uri="{FF2B5EF4-FFF2-40B4-BE49-F238E27FC236}">
                          <a16:creationId xmlns:a16="http://schemas.microsoft.com/office/drawing/2014/main" id="{885120AF-9ADC-364A-B51A-F3275CC4EFC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5" name="Doughnut 934">
                      <a:extLst>
                        <a:ext uri="{FF2B5EF4-FFF2-40B4-BE49-F238E27FC236}">
                          <a16:creationId xmlns:a16="http://schemas.microsoft.com/office/drawing/2014/main" id="{A0A3AE6C-4B0E-3A44-B13E-E2A3E18732E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896" name="Group 895">
                    <a:extLst>
                      <a:ext uri="{FF2B5EF4-FFF2-40B4-BE49-F238E27FC236}">
                        <a16:creationId xmlns:a16="http://schemas.microsoft.com/office/drawing/2014/main" id="{699FF160-0008-1E48-A659-19B0AE55769D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916" name="Group 915">
                      <a:extLst>
                        <a:ext uri="{FF2B5EF4-FFF2-40B4-BE49-F238E27FC236}">
                          <a16:creationId xmlns:a16="http://schemas.microsoft.com/office/drawing/2014/main" id="{64976B37-D0B9-DB4D-B50F-73112422602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32" name="Rectangle 2">
                        <a:extLst>
                          <a:ext uri="{FF2B5EF4-FFF2-40B4-BE49-F238E27FC236}">
                            <a16:creationId xmlns:a16="http://schemas.microsoft.com/office/drawing/2014/main" id="{E12FE258-1F0A-8A4F-8D2E-1D1AA06B45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3" name="Rectangle 2">
                        <a:extLst>
                          <a:ext uri="{FF2B5EF4-FFF2-40B4-BE49-F238E27FC236}">
                            <a16:creationId xmlns:a16="http://schemas.microsoft.com/office/drawing/2014/main" id="{099DAFEE-B4C9-3247-B146-11AA802181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17" name="Group 916">
                      <a:extLst>
                        <a:ext uri="{FF2B5EF4-FFF2-40B4-BE49-F238E27FC236}">
                          <a16:creationId xmlns:a16="http://schemas.microsoft.com/office/drawing/2014/main" id="{EFC10118-DF5F-2840-AE5E-2AEB0119E8D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30" name="Rectangle 2">
                        <a:extLst>
                          <a:ext uri="{FF2B5EF4-FFF2-40B4-BE49-F238E27FC236}">
                            <a16:creationId xmlns:a16="http://schemas.microsoft.com/office/drawing/2014/main" id="{70036B28-D29E-A141-8290-8A127CF5F3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1" name="Rectangle 2">
                        <a:extLst>
                          <a:ext uri="{FF2B5EF4-FFF2-40B4-BE49-F238E27FC236}">
                            <a16:creationId xmlns:a16="http://schemas.microsoft.com/office/drawing/2014/main" id="{C162B9F1-9424-6540-920C-782F215AA8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18" name="Group 917">
                      <a:extLst>
                        <a:ext uri="{FF2B5EF4-FFF2-40B4-BE49-F238E27FC236}">
                          <a16:creationId xmlns:a16="http://schemas.microsoft.com/office/drawing/2014/main" id="{C14535F3-B613-324B-B128-75E28600E07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28" name="Rectangle 2">
                        <a:extLst>
                          <a:ext uri="{FF2B5EF4-FFF2-40B4-BE49-F238E27FC236}">
                            <a16:creationId xmlns:a16="http://schemas.microsoft.com/office/drawing/2014/main" id="{0F9873BA-FBC8-5B4D-BBE5-D5639EEA29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9" name="Rectangle 2">
                        <a:extLst>
                          <a:ext uri="{FF2B5EF4-FFF2-40B4-BE49-F238E27FC236}">
                            <a16:creationId xmlns:a16="http://schemas.microsoft.com/office/drawing/2014/main" id="{1E437AB3-2770-F349-AA7D-837CDE0A79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19" name="Group 918">
                      <a:extLst>
                        <a:ext uri="{FF2B5EF4-FFF2-40B4-BE49-F238E27FC236}">
                          <a16:creationId xmlns:a16="http://schemas.microsoft.com/office/drawing/2014/main" id="{71D2ACF5-D0F0-1444-BFAD-264808F55D2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926" name="Rectangle 2">
                        <a:extLst>
                          <a:ext uri="{FF2B5EF4-FFF2-40B4-BE49-F238E27FC236}">
                            <a16:creationId xmlns:a16="http://schemas.microsoft.com/office/drawing/2014/main" id="{DE8A2A8D-EC71-C44D-8BF1-FD31C63E1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7" name="Rectangle 2">
                        <a:extLst>
                          <a:ext uri="{FF2B5EF4-FFF2-40B4-BE49-F238E27FC236}">
                            <a16:creationId xmlns:a16="http://schemas.microsoft.com/office/drawing/2014/main" id="{CFDAD6AD-6BCC-234F-9E50-0AE78C62A3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20" name="Group 919">
                      <a:extLst>
                        <a:ext uri="{FF2B5EF4-FFF2-40B4-BE49-F238E27FC236}">
                          <a16:creationId xmlns:a16="http://schemas.microsoft.com/office/drawing/2014/main" id="{F1A055D2-2BE7-774F-ACD2-A7E9512CE65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924" name="Rectangle 2">
                        <a:extLst>
                          <a:ext uri="{FF2B5EF4-FFF2-40B4-BE49-F238E27FC236}">
                            <a16:creationId xmlns:a16="http://schemas.microsoft.com/office/drawing/2014/main" id="{02EDC516-56EB-614E-9200-7939C651D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5" name="Rectangle 2">
                        <a:extLst>
                          <a:ext uri="{FF2B5EF4-FFF2-40B4-BE49-F238E27FC236}">
                            <a16:creationId xmlns:a16="http://schemas.microsoft.com/office/drawing/2014/main" id="{0A32892B-C0DF-924D-888E-B790D478C9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21" name="Group 920">
                      <a:extLst>
                        <a:ext uri="{FF2B5EF4-FFF2-40B4-BE49-F238E27FC236}">
                          <a16:creationId xmlns:a16="http://schemas.microsoft.com/office/drawing/2014/main" id="{11E72567-6817-B84E-B798-03089EE233E6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922" name="Rectangle 2">
                        <a:extLst>
                          <a:ext uri="{FF2B5EF4-FFF2-40B4-BE49-F238E27FC236}">
                            <a16:creationId xmlns:a16="http://schemas.microsoft.com/office/drawing/2014/main" id="{6FB4379F-E7FB-2246-9FAE-E0D8FBC0F5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23" name="Rectangle 2">
                        <a:extLst>
                          <a:ext uri="{FF2B5EF4-FFF2-40B4-BE49-F238E27FC236}">
                            <a16:creationId xmlns:a16="http://schemas.microsoft.com/office/drawing/2014/main" id="{A9DEC6E5-BA16-994B-9AE2-51E59B8F9A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897" name="Group 896">
                    <a:extLst>
                      <a:ext uri="{FF2B5EF4-FFF2-40B4-BE49-F238E27FC236}">
                        <a16:creationId xmlns:a16="http://schemas.microsoft.com/office/drawing/2014/main" id="{44749AA8-FDF7-9E40-B8CA-BE837901BE7C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898" name="Group 897">
                      <a:extLst>
                        <a:ext uri="{FF2B5EF4-FFF2-40B4-BE49-F238E27FC236}">
                          <a16:creationId xmlns:a16="http://schemas.microsoft.com/office/drawing/2014/main" id="{85514C2D-04A2-094D-8389-C9A539EC8E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914" name="Rectangle 2">
                        <a:extLst>
                          <a:ext uri="{FF2B5EF4-FFF2-40B4-BE49-F238E27FC236}">
                            <a16:creationId xmlns:a16="http://schemas.microsoft.com/office/drawing/2014/main" id="{AEEA775D-9E8E-C945-8FDF-08938613DC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5" name="Rectangle 2">
                        <a:extLst>
                          <a:ext uri="{FF2B5EF4-FFF2-40B4-BE49-F238E27FC236}">
                            <a16:creationId xmlns:a16="http://schemas.microsoft.com/office/drawing/2014/main" id="{E47588D9-6AD7-9942-90F9-4AF20FB25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899" name="Group 898">
                      <a:extLst>
                        <a:ext uri="{FF2B5EF4-FFF2-40B4-BE49-F238E27FC236}">
                          <a16:creationId xmlns:a16="http://schemas.microsoft.com/office/drawing/2014/main" id="{35EB8138-10EB-0644-A6C8-D6A20793A9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912" name="Rectangle 2">
                        <a:extLst>
                          <a:ext uri="{FF2B5EF4-FFF2-40B4-BE49-F238E27FC236}">
                            <a16:creationId xmlns:a16="http://schemas.microsoft.com/office/drawing/2014/main" id="{7993F442-68A4-D040-84E5-0265633146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3" name="Rectangle 2">
                        <a:extLst>
                          <a:ext uri="{FF2B5EF4-FFF2-40B4-BE49-F238E27FC236}">
                            <a16:creationId xmlns:a16="http://schemas.microsoft.com/office/drawing/2014/main" id="{4B6B46FD-80B9-834A-8630-E002529D7E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00" name="Group 899">
                      <a:extLst>
                        <a:ext uri="{FF2B5EF4-FFF2-40B4-BE49-F238E27FC236}">
                          <a16:creationId xmlns:a16="http://schemas.microsoft.com/office/drawing/2014/main" id="{CFC9ADFD-7E82-D749-BAD8-091BB01643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910" name="Rectangle 2">
                        <a:extLst>
                          <a:ext uri="{FF2B5EF4-FFF2-40B4-BE49-F238E27FC236}">
                            <a16:creationId xmlns:a16="http://schemas.microsoft.com/office/drawing/2014/main" id="{B5074519-4F15-0D4F-AF38-30D8FFDF13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1" name="Rectangle 2">
                        <a:extLst>
                          <a:ext uri="{FF2B5EF4-FFF2-40B4-BE49-F238E27FC236}">
                            <a16:creationId xmlns:a16="http://schemas.microsoft.com/office/drawing/2014/main" id="{292E65A5-C9E8-C144-ADA0-5BC971F65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01" name="Group 900">
                      <a:extLst>
                        <a:ext uri="{FF2B5EF4-FFF2-40B4-BE49-F238E27FC236}">
                          <a16:creationId xmlns:a16="http://schemas.microsoft.com/office/drawing/2014/main" id="{2F799F2F-D220-0647-837B-B397745AD9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908" name="Rectangle 2">
                        <a:extLst>
                          <a:ext uri="{FF2B5EF4-FFF2-40B4-BE49-F238E27FC236}">
                            <a16:creationId xmlns:a16="http://schemas.microsoft.com/office/drawing/2014/main" id="{47C42160-7E02-7748-A1D2-3782AEF441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9" name="Rectangle 2">
                        <a:extLst>
                          <a:ext uri="{FF2B5EF4-FFF2-40B4-BE49-F238E27FC236}">
                            <a16:creationId xmlns:a16="http://schemas.microsoft.com/office/drawing/2014/main" id="{E5A8D7C3-E70E-3745-BD71-D5500C690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02" name="Group 901">
                      <a:extLst>
                        <a:ext uri="{FF2B5EF4-FFF2-40B4-BE49-F238E27FC236}">
                          <a16:creationId xmlns:a16="http://schemas.microsoft.com/office/drawing/2014/main" id="{365C1E4C-3443-C340-A94D-3708052035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906" name="Rectangle 2">
                        <a:extLst>
                          <a:ext uri="{FF2B5EF4-FFF2-40B4-BE49-F238E27FC236}">
                            <a16:creationId xmlns:a16="http://schemas.microsoft.com/office/drawing/2014/main" id="{5EFC4B25-602F-1643-AD6D-6AA15471D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7" name="Rectangle 2">
                        <a:extLst>
                          <a:ext uri="{FF2B5EF4-FFF2-40B4-BE49-F238E27FC236}">
                            <a16:creationId xmlns:a16="http://schemas.microsoft.com/office/drawing/2014/main" id="{F3B5E16C-34C4-C449-A13B-5D7B8F327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03" name="Group 902">
                      <a:extLst>
                        <a:ext uri="{FF2B5EF4-FFF2-40B4-BE49-F238E27FC236}">
                          <a16:creationId xmlns:a16="http://schemas.microsoft.com/office/drawing/2014/main" id="{7BFF96F9-F313-3F46-BE09-62C8D40C3E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904" name="Rectangle 2">
                        <a:extLst>
                          <a:ext uri="{FF2B5EF4-FFF2-40B4-BE49-F238E27FC236}">
                            <a16:creationId xmlns:a16="http://schemas.microsoft.com/office/drawing/2014/main" id="{D97E67D6-F19E-B941-A459-D2E8B9065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5" name="Rectangle 2">
                        <a:extLst>
                          <a:ext uri="{FF2B5EF4-FFF2-40B4-BE49-F238E27FC236}">
                            <a16:creationId xmlns:a16="http://schemas.microsoft.com/office/drawing/2014/main" id="{D4196B10-F620-3A4C-BB46-530D3DA881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936" name="Group 935">
                  <a:extLst>
                    <a:ext uri="{FF2B5EF4-FFF2-40B4-BE49-F238E27FC236}">
                      <a16:creationId xmlns:a16="http://schemas.microsoft.com/office/drawing/2014/main" id="{26E6AB73-A177-5F4F-B7B2-6F60F49338C9}"/>
                    </a:ext>
                  </a:extLst>
                </p:cNvPr>
                <p:cNvGrpSpPr/>
                <p:nvPr/>
              </p:nvGrpSpPr>
              <p:grpSpPr>
                <a:xfrm>
                  <a:off x="296253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937" name="Group 936">
                    <a:extLst>
                      <a:ext uri="{FF2B5EF4-FFF2-40B4-BE49-F238E27FC236}">
                        <a16:creationId xmlns:a16="http://schemas.microsoft.com/office/drawing/2014/main" id="{32DF2D92-5336-4844-B31B-0CCE9D103081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976" name="Oval 975">
                      <a:extLst>
                        <a:ext uri="{FF2B5EF4-FFF2-40B4-BE49-F238E27FC236}">
                          <a16:creationId xmlns:a16="http://schemas.microsoft.com/office/drawing/2014/main" id="{B8672138-AFC4-1C40-8C34-658FFF694D6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7" name="Doughnut 976">
                      <a:extLst>
                        <a:ext uri="{FF2B5EF4-FFF2-40B4-BE49-F238E27FC236}">
                          <a16:creationId xmlns:a16="http://schemas.microsoft.com/office/drawing/2014/main" id="{4D7C1E02-DEFE-CE41-BB96-D096727365B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38" name="Group 937">
                    <a:extLst>
                      <a:ext uri="{FF2B5EF4-FFF2-40B4-BE49-F238E27FC236}">
                        <a16:creationId xmlns:a16="http://schemas.microsoft.com/office/drawing/2014/main" id="{5E1589EF-8DE0-0C4D-82CE-79DE6E7AB85B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958" name="Group 957">
                      <a:extLst>
                        <a:ext uri="{FF2B5EF4-FFF2-40B4-BE49-F238E27FC236}">
                          <a16:creationId xmlns:a16="http://schemas.microsoft.com/office/drawing/2014/main" id="{73DBE63C-9250-9845-9602-3E57396A24E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74" name="Rectangle 2">
                        <a:extLst>
                          <a:ext uri="{FF2B5EF4-FFF2-40B4-BE49-F238E27FC236}">
                            <a16:creationId xmlns:a16="http://schemas.microsoft.com/office/drawing/2014/main" id="{F3560F12-53A1-BF4D-BC1D-F50E5AD5E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5" name="Rectangle 2">
                        <a:extLst>
                          <a:ext uri="{FF2B5EF4-FFF2-40B4-BE49-F238E27FC236}">
                            <a16:creationId xmlns:a16="http://schemas.microsoft.com/office/drawing/2014/main" id="{25FA46D3-9F59-1C47-BBCA-AF9A8DA20C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59" name="Group 958">
                      <a:extLst>
                        <a:ext uri="{FF2B5EF4-FFF2-40B4-BE49-F238E27FC236}">
                          <a16:creationId xmlns:a16="http://schemas.microsoft.com/office/drawing/2014/main" id="{BE43BCC0-AD06-764B-A4FC-1D8273831A0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72" name="Rectangle 2">
                        <a:extLst>
                          <a:ext uri="{FF2B5EF4-FFF2-40B4-BE49-F238E27FC236}">
                            <a16:creationId xmlns:a16="http://schemas.microsoft.com/office/drawing/2014/main" id="{E42F9DAF-BEE2-E342-8BDA-F06D44236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3" name="Rectangle 2">
                        <a:extLst>
                          <a:ext uri="{FF2B5EF4-FFF2-40B4-BE49-F238E27FC236}">
                            <a16:creationId xmlns:a16="http://schemas.microsoft.com/office/drawing/2014/main" id="{CEE22F91-628A-904E-B60D-3130B4A758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60" name="Group 959">
                      <a:extLst>
                        <a:ext uri="{FF2B5EF4-FFF2-40B4-BE49-F238E27FC236}">
                          <a16:creationId xmlns:a16="http://schemas.microsoft.com/office/drawing/2014/main" id="{D9DB38E9-67A9-014F-9844-D77C8E6D6F3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970" name="Rectangle 2">
                        <a:extLst>
                          <a:ext uri="{FF2B5EF4-FFF2-40B4-BE49-F238E27FC236}">
                            <a16:creationId xmlns:a16="http://schemas.microsoft.com/office/drawing/2014/main" id="{0A1B0B8C-A103-E449-B9E8-A1FBDE6C8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1" name="Rectangle 2">
                        <a:extLst>
                          <a:ext uri="{FF2B5EF4-FFF2-40B4-BE49-F238E27FC236}">
                            <a16:creationId xmlns:a16="http://schemas.microsoft.com/office/drawing/2014/main" id="{921E8CBA-2D9A-C349-A876-7EC600559E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61" name="Group 960">
                      <a:extLst>
                        <a:ext uri="{FF2B5EF4-FFF2-40B4-BE49-F238E27FC236}">
                          <a16:creationId xmlns:a16="http://schemas.microsoft.com/office/drawing/2014/main" id="{CF118483-4F25-374E-A2A8-E5EDE814665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968" name="Rectangle 2">
                        <a:extLst>
                          <a:ext uri="{FF2B5EF4-FFF2-40B4-BE49-F238E27FC236}">
                            <a16:creationId xmlns:a16="http://schemas.microsoft.com/office/drawing/2014/main" id="{81E8D759-D16D-C64C-8E73-D1635B84E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9" name="Rectangle 2">
                        <a:extLst>
                          <a:ext uri="{FF2B5EF4-FFF2-40B4-BE49-F238E27FC236}">
                            <a16:creationId xmlns:a16="http://schemas.microsoft.com/office/drawing/2014/main" id="{BFBBB4C7-53D3-2846-A523-EFD7ADDB3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62" name="Group 961">
                      <a:extLst>
                        <a:ext uri="{FF2B5EF4-FFF2-40B4-BE49-F238E27FC236}">
                          <a16:creationId xmlns:a16="http://schemas.microsoft.com/office/drawing/2014/main" id="{5E6C9B12-3D46-1F41-92AC-996DAFC238C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966" name="Rectangle 2">
                        <a:extLst>
                          <a:ext uri="{FF2B5EF4-FFF2-40B4-BE49-F238E27FC236}">
                            <a16:creationId xmlns:a16="http://schemas.microsoft.com/office/drawing/2014/main" id="{B66045AE-DCEA-9B44-91A1-ECA04FD11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7" name="Rectangle 2">
                        <a:extLst>
                          <a:ext uri="{FF2B5EF4-FFF2-40B4-BE49-F238E27FC236}">
                            <a16:creationId xmlns:a16="http://schemas.microsoft.com/office/drawing/2014/main" id="{95808347-8037-A742-A809-0F5F1C4502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63" name="Group 962">
                      <a:extLst>
                        <a:ext uri="{FF2B5EF4-FFF2-40B4-BE49-F238E27FC236}">
                          <a16:creationId xmlns:a16="http://schemas.microsoft.com/office/drawing/2014/main" id="{03CEBB79-B46F-184E-8DDE-13E221FD53B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964" name="Rectangle 2">
                        <a:extLst>
                          <a:ext uri="{FF2B5EF4-FFF2-40B4-BE49-F238E27FC236}">
                            <a16:creationId xmlns:a16="http://schemas.microsoft.com/office/drawing/2014/main" id="{FBE268FE-F619-8949-B509-A69F2192E8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5" name="Rectangle 2">
                        <a:extLst>
                          <a:ext uri="{FF2B5EF4-FFF2-40B4-BE49-F238E27FC236}">
                            <a16:creationId xmlns:a16="http://schemas.microsoft.com/office/drawing/2014/main" id="{EE2AB554-D5FA-E74D-B1D1-A92D9633D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939" name="Group 938">
                    <a:extLst>
                      <a:ext uri="{FF2B5EF4-FFF2-40B4-BE49-F238E27FC236}">
                        <a16:creationId xmlns:a16="http://schemas.microsoft.com/office/drawing/2014/main" id="{53E46D17-E9FC-FC4E-ACD9-139FBDA016F0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940" name="Group 939">
                      <a:extLst>
                        <a:ext uri="{FF2B5EF4-FFF2-40B4-BE49-F238E27FC236}">
                          <a16:creationId xmlns:a16="http://schemas.microsoft.com/office/drawing/2014/main" id="{97CEF43B-291E-FC40-94DC-D80FDC784F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956" name="Rectangle 2">
                        <a:extLst>
                          <a:ext uri="{FF2B5EF4-FFF2-40B4-BE49-F238E27FC236}">
                            <a16:creationId xmlns:a16="http://schemas.microsoft.com/office/drawing/2014/main" id="{7539E514-04A8-C549-955E-9E2D8EAFC6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7" name="Rectangle 2">
                        <a:extLst>
                          <a:ext uri="{FF2B5EF4-FFF2-40B4-BE49-F238E27FC236}">
                            <a16:creationId xmlns:a16="http://schemas.microsoft.com/office/drawing/2014/main" id="{A3B6759D-F41C-F745-AB47-DF9292FDC1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41" name="Group 940">
                      <a:extLst>
                        <a:ext uri="{FF2B5EF4-FFF2-40B4-BE49-F238E27FC236}">
                          <a16:creationId xmlns:a16="http://schemas.microsoft.com/office/drawing/2014/main" id="{E2C6B0D3-9950-1547-BDDD-30C6DBB21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954" name="Rectangle 2">
                        <a:extLst>
                          <a:ext uri="{FF2B5EF4-FFF2-40B4-BE49-F238E27FC236}">
                            <a16:creationId xmlns:a16="http://schemas.microsoft.com/office/drawing/2014/main" id="{4BECD258-B58E-FB4A-B37B-CB4B0D95AA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5" name="Rectangle 2">
                        <a:extLst>
                          <a:ext uri="{FF2B5EF4-FFF2-40B4-BE49-F238E27FC236}">
                            <a16:creationId xmlns:a16="http://schemas.microsoft.com/office/drawing/2014/main" id="{F77D826E-88A5-7F42-BEB6-4B32BF12FD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42" name="Group 941">
                      <a:extLst>
                        <a:ext uri="{FF2B5EF4-FFF2-40B4-BE49-F238E27FC236}">
                          <a16:creationId xmlns:a16="http://schemas.microsoft.com/office/drawing/2014/main" id="{1DCE24F4-29E0-FB46-AEA1-0565E58524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952" name="Rectangle 2">
                        <a:extLst>
                          <a:ext uri="{FF2B5EF4-FFF2-40B4-BE49-F238E27FC236}">
                            <a16:creationId xmlns:a16="http://schemas.microsoft.com/office/drawing/2014/main" id="{92FB8AEA-6C18-C345-BB89-CB59B92DDA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3" name="Rectangle 2">
                        <a:extLst>
                          <a:ext uri="{FF2B5EF4-FFF2-40B4-BE49-F238E27FC236}">
                            <a16:creationId xmlns:a16="http://schemas.microsoft.com/office/drawing/2014/main" id="{BA59487D-5B70-2148-A416-087271CD2C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43" name="Group 942">
                      <a:extLst>
                        <a:ext uri="{FF2B5EF4-FFF2-40B4-BE49-F238E27FC236}">
                          <a16:creationId xmlns:a16="http://schemas.microsoft.com/office/drawing/2014/main" id="{B2F65334-A1AB-0041-8C33-661DBE03B6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950" name="Rectangle 2">
                        <a:extLst>
                          <a:ext uri="{FF2B5EF4-FFF2-40B4-BE49-F238E27FC236}">
                            <a16:creationId xmlns:a16="http://schemas.microsoft.com/office/drawing/2014/main" id="{8ADD76FC-F851-3B45-9923-B7C4F5C958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1" name="Rectangle 2">
                        <a:extLst>
                          <a:ext uri="{FF2B5EF4-FFF2-40B4-BE49-F238E27FC236}">
                            <a16:creationId xmlns:a16="http://schemas.microsoft.com/office/drawing/2014/main" id="{067C1E2A-6F6F-B24F-8744-3D2AE0D30C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44" name="Group 943">
                      <a:extLst>
                        <a:ext uri="{FF2B5EF4-FFF2-40B4-BE49-F238E27FC236}">
                          <a16:creationId xmlns:a16="http://schemas.microsoft.com/office/drawing/2014/main" id="{19AB1F14-4CCB-C74C-B150-35FE02A8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948" name="Rectangle 2">
                        <a:extLst>
                          <a:ext uri="{FF2B5EF4-FFF2-40B4-BE49-F238E27FC236}">
                            <a16:creationId xmlns:a16="http://schemas.microsoft.com/office/drawing/2014/main" id="{EDF6E68A-2288-F44F-A1C7-512AF40527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9" name="Rectangle 2">
                        <a:extLst>
                          <a:ext uri="{FF2B5EF4-FFF2-40B4-BE49-F238E27FC236}">
                            <a16:creationId xmlns:a16="http://schemas.microsoft.com/office/drawing/2014/main" id="{8A30E5C6-7C97-7E40-9A5F-2A412CBC5C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45" name="Group 944">
                      <a:extLst>
                        <a:ext uri="{FF2B5EF4-FFF2-40B4-BE49-F238E27FC236}">
                          <a16:creationId xmlns:a16="http://schemas.microsoft.com/office/drawing/2014/main" id="{D4AF63A1-05D5-B543-BF19-563C3690AE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946" name="Rectangle 2">
                        <a:extLst>
                          <a:ext uri="{FF2B5EF4-FFF2-40B4-BE49-F238E27FC236}">
                            <a16:creationId xmlns:a16="http://schemas.microsoft.com/office/drawing/2014/main" id="{59BAD72D-5A5D-9744-8DEA-4034540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7" name="Rectangle 2">
                        <a:extLst>
                          <a:ext uri="{FF2B5EF4-FFF2-40B4-BE49-F238E27FC236}">
                            <a16:creationId xmlns:a16="http://schemas.microsoft.com/office/drawing/2014/main" id="{19510DB4-F943-6448-B878-587321D0D9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BD94CAF6-DAD2-E24C-A858-22D9350F0550}"/>
                    </a:ext>
                  </a:extLst>
                </p:cNvPr>
                <p:cNvGrpSpPr/>
                <p:nvPr/>
              </p:nvGrpSpPr>
              <p:grpSpPr>
                <a:xfrm>
                  <a:off x="2914327" y="1765526"/>
                  <a:ext cx="47221" cy="250967"/>
                  <a:chOff x="2914327" y="1765526"/>
                  <a:chExt cx="47221" cy="250967"/>
                </a:xfrm>
              </p:grpSpPr>
              <p:grpSp>
                <p:nvGrpSpPr>
                  <p:cNvPr id="979" name="Group 978">
                    <a:extLst>
                      <a:ext uri="{FF2B5EF4-FFF2-40B4-BE49-F238E27FC236}">
                        <a16:creationId xmlns:a16="http://schemas.microsoft.com/office/drawing/2014/main" id="{F5E7B7F1-C605-5E4B-BA59-1232AB71E1EE}"/>
                      </a:ext>
                    </a:extLst>
                  </p:cNvPr>
                  <p:cNvGrpSpPr/>
                  <p:nvPr/>
                </p:nvGrpSpPr>
                <p:grpSpPr>
                  <a:xfrm>
                    <a:off x="2914327" y="1970774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018" name="Oval 1017">
                      <a:extLst>
                        <a:ext uri="{FF2B5EF4-FFF2-40B4-BE49-F238E27FC236}">
                          <a16:creationId xmlns:a16="http://schemas.microsoft.com/office/drawing/2014/main" id="{B1FD6B59-5FDF-9B4C-BB75-2D5F9C3E979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9" name="Doughnut 1018">
                      <a:extLst>
                        <a:ext uri="{FF2B5EF4-FFF2-40B4-BE49-F238E27FC236}">
                          <a16:creationId xmlns:a16="http://schemas.microsoft.com/office/drawing/2014/main" id="{0F86B4CA-9A85-0E41-A7CF-70501A9B79D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81" name="Group 980">
                    <a:extLst>
                      <a:ext uri="{FF2B5EF4-FFF2-40B4-BE49-F238E27FC236}">
                        <a16:creationId xmlns:a16="http://schemas.microsoft.com/office/drawing/2014/main" id="{A50570D4-6A0E-7E49-8ACB-FBA16F017952}"/>
                      </a:ext>
                    </a:extLst>
                  </p:cNvPr>
                  <p:cNvGrpSpPr/>
                  <p:nvPr/>
                </p:nvGrpSpPr>
                <p:grpSpPr>
                  <a:xfrm>
                    <a:off x="2915078" y="1765526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982" name="Group 981">
                      <a:extLst>
                        <a:ext uri="{FF2B5EF4-FFF2-40B4-BE49-F238E27FC236}">
                          <a16:creationId xmlns:a16="http://schemas.microsoft.com/office/drawing/2014/main" id="{DBAB2F49-3012-1B48-9CC4-E525059749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998" name="Rectangle 2">
                        <a:extLst>
                          <a:ext uri="{FF2B5EF4-FFF2-40B4-BE49-F238E27FC236}">
                            <a16:creationId xmlns:a16="http://schemas.microsoft.com/office/drawing/2014/main" id="{D7503B60-AD9F-7C48-A7B1-EDA2746A52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9" name="Rectangle 2">
                        <a:extLst>
                          <a:ext uri="{FF2B5EF4-FFF2-40B4-BE49-F238E27FC236}">
                            <a16:creationId xmlns:a16="http://schemas.microsoft.com/office/drawing/2014/main" id="{3D0CA7B4-A360-C84F-BCD9-A0E316728E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83" name="Group 982">
                      <a:extLst>
                        <a:ext uri="{FF2B5EF4-FFF2-40B4-BE49-F238E27FC236}">
                          <a16:creationId xmlns:a16="http://schemas.microsoft.com/office/drawing/2014/main" id="{3EC2EA56-3E59-7B42-8AEA-B4EA8143D2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996" name="Rectangle 2">
                        <a:extLst>
                          <a:ext uri="{FF2B5EF4-FFF2-40B4-BE49-F238E27FC236}">
                            <a16:creationId xmlns:a16="http://schemas.microsoft.com/office/drawing/2014/main" id="{9FD62DFD-9A20-3448-AFB0-9CA991D11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7" name="Rectangle 2">
                        <a:extLst>
                          <a:ext uri="{FF2B5EF4-FFF2-40B4-BE49-F238E27FC236}">
                            <a16:creationId xmlns:a16="http://schemas.microsoft.com/office/drawing/2014/main" id="{89F5C528-ACF4-EF4A-808A-50F468DF61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84" name="Group 983">
                      <a:extLst>
                        <a:ext uri="{FF2B5EF4-FFF2-40B4-BE49-F238E27FC236}">
                          <a16:creationId xmlns:a16="http://schemas.microsoft.com/office/drawing/2014/main" id="{362A150D-B102-D24C-B78C-EC42A3F014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994" name="Rectangle 2">
                        <a:extLst>
                          <a:ext uri="{FF2B5EF4-FFF2-40B4-BE49-F238E27FC236}">
                            <a16:creationId xmlns:a16="http://schemas.microsoft.com/office/drawing/2014/main" id="{FE9226E3-832A-EA4B-892C-A9D0E2B97C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5" name="Rectangle 2">
                        <a:extLst>
                          <a:ext uri="{FF2B5EF4-FFF2-40B4-BE49-F238E27FC236}">
                            <a16:creationId xmlns:a16="http://schemas.microsoft.com/office/drawing/2014/main" id="{98C30D1D-B6CA-534D-99DA-05ACB5CADF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85" name="Group 984">
                      <a:extLst>
                        <a:ext uri="{FF2B5EF4-FFF2-40B4-BE49-F238E27FC236}">
                          <a16:creationId xmlns:a16="http://schemas.microsoft.com/office/drawing/2014/main" id="{50782BF4-B494-8C4E-B5BE-D4A0C97F88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992" name="Rectangle 2">
                        <a:extLst>
                          <a:ext uri="{FF2B5EF4-FFF2-40B4-BE49-F238E27FC236}">
                            <a16:creationId xmlns:a16="http://schemas.microsoft.com/office/drawing/2014/main" id="{2932613D-A05F-544B-B1E9-D3C19C38C8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3" name="Rectangle 2">
                        <a:extLst>
                          <a:ext uri="{FF2B5EF4-FFF2-40B4-BE49-F238E27FC236}">
                            <a16:creationId xmlns:a16="http://schemas.microsoft.com/office/drawing/2014/main" id="{0CAC4B61-5CE7-1249-A8FC-86C669E22D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86" name="Group 985">
                      <a:extLst>
                        <a:ext uri="{FF2B5EF4-FFF2-40B4-BE49-F238E27FC236}">
                          <a16:creationId xmlns:a16="http://schemas.microsoft.com/office/drawing/2014/main" id="{C56F3A3B-6C16-D14F-B5E5-C61D1BD3B9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990" name="Rectangle 2">
                        <a:extLst>
                          <a:ext uri="{FF2B5EF4-FFF2-40B4-BE49-F238E27FC236}">
                            <a16:creationId xmlns:a16="http://schemas.microsoft.com/office/drawing/2014/main" id="{E5B54812-C80E-2C48-BFC1-C5045D2880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1" name="Rectangle 2">
                        <a:extLst>
                          <a:ext uri="{FF2B5EF4-FFF2-40B4-BE49-F238E27FC236}">
                            <a16:creationId xmlns:a16="http://schemas.microsoft.com/office/drawing/2014/main" id="{1FB9F0F5-B9EE-AA4E-B490-1AF9C40586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987" name="Group 986">
                      <a:extLst>
                        <a:ext uri="{FF2B5EF4-FFF2-40B4-BE49-F238E27FC236}">
                          <a16:creationId xmlns:a16="http://schemas.microsoft.com/office/drawing/2014/main" id="{0485DEB9-45A9-A44F-9759-FD1986CC8B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988" name="Rectangle 2">
                        <a:extLst>
                          <a:ext uri="{FF2B5EF4-FFF2-40B4-BE49-F238E27FC236}">
                            <a16:creationId xmlns:a16="http://schemas.microsoft.com/office/drawing/2014/main" id="{3B3257F1-1FAD-AA47-95A7-F3BB34BBD0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9" name="Rectangle 2">
                        <a:extLst>
                          <a:ext uri="{FF2B5EF4-FFF2-40B4-BE49-F238E27FC236}">
                            <a16:creationId xmlns:a16="http://schemas.microsoft.com/office/drawing/2014/main" id="{4A78C995-7DE9-4549-948F-F4CDF7ABD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023" name="Group 1022">
                <a:extLst>
                  <a:ext uri="{FF2B5EF4-FFF2-40B4-BE49-F238E27FC236}">
                    <a16:creationId xmlns:a16="http://schemas.microsoft.com/office/drawing/2014/main" id="{692DA6EF-01B9-684B-A163-FBE909F5B63A}"/>
                  </a:ext>
                </a:extLst>
              </p:cNvPr>
              <p:cNvGrpSpPr/>
              <p:nvPr/>
            </p:nvGrpSpPr>
            <p:grpSpPr>
              <a:xfrm>
                <a:off x="3914452" y="1765526"/>
                <a:ext cx="952823" cy="250967"/>
                <a:chOff x="2914327" y="1765526"/>
                <a:chExt cx="952823" cy="250967"/>
              </a:xfrm>
            </p:grpSpPr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C619CC36-21B6-FE49-B6C3-8F24439C143F}"/>
                    </a:ext>
                  </a:extLst>
                </p:cNvPr>
                <p:cNvGrpSpPr/>
                <p:nvPr/>
              </p:nvGrpSpPr>
              <p:grpSpPr>
                <a:xfrm>
                  <a:off x="376263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B66CEA7C-8205-2D43-8594-9372D975DF8B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423" name="Oval 1422">
                      <a:extLst>
                        <a:ext uri="{FF2B5EF4-FFF2-40B4-BE49-F238E27FC236}">
                          <a16:creationId xmlns:a16="http://schemas.microsoft.com/office/drawing/2014/main" id="{EA137C3A-CC49-1D4B-8366-2B0D256466E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4" name="Doughnut 1423">
                      <a:extLst>
                        <a:ext uri="{FF2B5EF4-FFF2-40B4-BE49-F238E27FC236}">
                          <a16:creationId xmlns:a16="http://schemas.microsoft.com/office/drawing/2014/main" id="{79277510-E440-C240-A781-46C61E30D77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85" name="Group 1384">
                    <a:extLst>
                      <a:ext uri="{FF2B5EF4-FFF2-40B4-BE49-F238E27FC236}">
                        <a16:creationId xmlns:a16="http://schemas.microsoft.com/office/drawing/2014/main" id="{C7D66319-26D7-5941-B679-A0461D926BF9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405" name="Group 1404">
                      <a:extLst>
                        <a:ext uri="{FF2B5EF4-FFF2-40B4-BE49-F238E27FC236}">
                          <a16:creationId xmlns:a16="http://schemas.microsoft.com/office/drawing/2014/main" id="{189844EA-980C-934E-92F7-3790149B783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421" name="Rectangle 2">
                        <a:extLst>
                          <a:ext uri="{FF2B5EF4-FFF2-40B4-BE49-F238E27FC236}">
                            <a16:creationId xmlns:a16="http://schemas.microsoft.com/office/drawing/2014/main" id="{E73632A9-35D2-3843-96FE-23E6037509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2" name="Rectangle 2">
                        <a:extLst>
                          <a:ext uri="{FF2B5EF4-FFF2-40B4-BE49-F238E27FC236}">
                            <a16:creationId xmlns:a16="http://schemas.microsoft.com/office/drawing/2014/main" id="{FADBAF73-A120-9441-B4DE-40D3B9B77B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06" name="Group 1405">
                      <a:extLst>
                        <a:ext uri="{FF2B5EF4-FFF2-40B4-BE49-F238E27FC236}">
                          <a16:creationId xmlns:a16="http://schemas.microsoft.com/office/drawing/2014/main" id="{697915CE-932B-A846-88F3-54E97B3A09E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419" name="Rectangle 2">
                        <a:extLst>
                          <a:ext uri="{FF2B5EF4-FFF2-40B4-BE49-F238E27FC236}">
                            <a16:creationId xmlns:a16="http://schemas.microsoft.com/office/drawing/2014/main" id="{3BE304D6-BAF6-6844-8CCC-0FA3C0CE5B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0" name="Rectangle 2">
                        <a:extLst>
                          <a:ext uri="{FF2B5EF4-FFF2-40B4-BE49-F238E27FC236}">
                            <a16:creationId xmlns:a16="http://schemas.microsoft.com/office/drawing/2014/main" id="{DA542DB1-55B6-AB40-8B2E-8AF9EA91B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07" name="Group 1406">
                      <a:extLst>
                        <a:ext uri="{FF2B5EF4-FFF2-40B4-BE49-F238E27FC236}">
                          <a16:creationId xmlns:a16="http://schemas.microsoft.com/office/drawing/2014/main" id="{419BF48F-2BC3-F14D-90DE-5F4BC97FB39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417" name="Rectangle 2">
                        <a:extLst>
                          <a:ext uri="{FF2B5EF4-FFF2-40B4-BE49-F238E27FC236}">
                            <a16:creationId xmlns:a16="http://schemas.microsoft.com/office/drawing/2014/main" id="{F4553FD1-EBB8-BA43-A1DF-5D922E6A48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8" name="Rectangle 2">
                        <a:extLst>
                          <a:ext uri="{FF2B5EF4-FFF2-40B4-BE49-F238E27FC236}">
                            <a16:creationId xmlns:a16="http://schemas.microsoft.com/office/drawing/2014/main" id="{20A497FA-F4FA-6C45-A5F6-9F887E1B71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08" name="Group 1407">
                      <a:extLst>
                        <a:ext uri="{FF2B5EF4-FFF2-40B4-BE49-F238E27FC236}">
                          <a16:creationId xmlns:a16="http://schemas.microsoft.com/office/drawing/2014/main" id="{F4259588-A0DC-714C-A304-93D44E343EA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415" name="Rectangle 2">
                        <a:extLst>
                          <a:ext uri="{FF2B5EF4-FFF2-40B4-BE49-F238E27FC236}">
                            <a16:creationId xmlns:a16="http://schemas.microsoft.com/office/drawing/2014/main" id="{1AB71E15-76B6-AA48-BC01-C1B2871E61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6" name="Rectangle 2">
                        <a:extLst>
                          <a:ext uri="{FF2B5EF4-FFF2-40B4-BE49-F238E27FC236}">
                            <a16:creationId xmlns:a16="http://schemas.microsoft.com/office/drawing/2014/main" id="{155C3947-8260-4C46-8625-3A040D3A1A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2CB54D93-B017-1D4B-BCB8-3BD4C49E96E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413" name="Rectangle 2">
                        <a:extLst>
                          <a:ext uri="{FF2B5EF4-FFF2-40B4-BE49-F238E27FC236}">
                            <a16:creationId xmlns:a16="http://schemas.microsoft.com/office/drawing/2014/main" id="{F7822CDC-5C7D-9E45-8433-AC6906943F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4" name="Rectangle 2">
                        <a:extLst>
                          <a:ext uri="{FF2B5EF4-FFF2-40B4-BE49-F238E27FC236}">
                            <a16:creationId xmlns:a16="http://schemas.microsoft.com/office/drawing/2014/main" id="{BFFBDCC2-AE7E-114B-81FD-1AB6A607F6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10" name="Group 1409">
                      <a:extLst>
                        <a:ext uri="{FF2B5EF4-FFF2-40B4-BE49-F238E27FC236}">
                          <a16:creationId xmlns:a16="http://schemas.microsoft.com/office/drawing/2014/main" id="{AEF8602D-3170-F24F-9215-DFA70B7A001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411" name="Rectangle 2">
                        <a:extLst>
                          <a:ext uri="{FF2B5EF4-FFF2-40B4-BE49-F238E27FC236}">
                            <a16:creationId xmlns:a16="http://schemas.microsoft.com/office/drawing/2014/main" id="{E8B22C52-A9D2-CE44-B0B4-90F6EADEDB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2" name="Rectangle 2">
                        <a:extLst>
                          <a:ext uri="{FF2B5EF4-FFF2-40B4-BE49-F238E27FC236}">
                            <a16:creationId xmlns:a16="http://schemas.microsoft.com/office/drawing/2014/main" id="{C6D0C83A-0506-A94A-8900-6BD00912BA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79E1CA1F-68BC-844A-98B0-3B0F50C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387" name="Group 1386">
                      <a:extLst>
                        <a:ext uri="{FF2B5EF4-FFF2-40B4-BE49-F238E27FC236}">
                          <a16:creationId xmlns:a16="http://schemas.microsoft.com/office/drawing/2014/main" id="{8313583F-D727-B348-A906-57AE962A6B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403" name="Rectangle 2">
                        <a:extLst>
                          <a:ext uri="{FF2B5EF4-FFF2-40B4-BE49-F238E27FC236}">
                            <a16:creationId xmlns:a16="http://schemas.microsoft.com/office/drawing/2014/main" id="{C90845E3-1884-7943-BA85-124747A5FD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4" name="Rectangle 2">
                        <a:extLst>
                          <a:ext uri="{FF2B5EF4-FFF2-40B4-BE49-F238E27FC236}">
                            <a16:creationId xmlns:a16="http://schemas.microsoft.com/office/drawing/2014/main" id="{7691C2F0-3A87-3748-9A04-13FB43D88F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88" name="Group 1387">
                      <a:extLst>
                        <a:ext uri="{FF2B5EF4-FFF2-40B4-BE49-F238E27FC236}">
                          <a16:creationId xmlns:a16="http://schemas.microsoft.com/office/drawing/2014/main" id="{BE5D6907-643C-544D-A3EA-F4A87CDFF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401" name="Rectangle 2">
                        <a:extLst>
                          <a:ext uri="{FF2B5EF4-FFF2-40B4-BE49-F238E27FC236}">
                            <a16:creationId xmlns:a16="http://schemas.microsoft.com/office/drawing/2014/main" id="{96E25516-F5A2-0F45-9ED8-822B466B0C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2" name="Rectangle 2">
                        <a:extLst>
                          <a:ext uri="{FF2B5EF4-FFF2-40B4-BE49-F238E27FC236}">
                            <a16:creationId xmlns:a16="http://schemas.microsoft.com/office/drawing/2014/main" id="{6AB8EE0E-A5F1-C247-86B3-03FCF26A1F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89" name="Group 1388">
                      <a:extLst>
                        <a:ext uri="{FF2B5EF4-FFF2-40B4-BE49-F238E27FC236}">
                          <a16:creationId xmlns:a16="http://schemas.microsoft.com/office/drawing/2014/main" id="{809E1296-8390-A541-AC48-138D04F856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399" name="Rectangle 2">
                        <a:extLst>
                          <a:ext uri="{FF2B5EF4-FFF2-40B4-BE49-F238E27FC236}">
                            <a16:creationId xmlns:a16="http://schemas.microsoft.com/office/drawing/2014/main" id="{6786B82A-8A27-8246-AA98-23066DDA32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0" name="Rectangle 2">
                        <a:extLst>
                          <a:ext uri="{FF2B5EF4-FFF2-40B4-BE49-F238E27FC236}">
                            <a16:creationId xmlns:a16="http://schemas.microsoft.com/office/drawing/2014/main" id="{71CD0C1F-FB7C-554D-BFF5-0B1E55554E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90" name="Group 1389">
                      <a:extLst>
                        <a:ext uri="{FF2B5EF4-FFF2-40B4-BE49-F238E27FC236}">
                          <a16:creationId xmlns:a16="http://schemas.microsoft.com/office/drawing/2014/main" id="{7A21B487-DA5D-F04A-9C6B-3C39567673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397" name="Rectangle 2">
                        <a:extLst>
                          <a:ext uri="{FF2B5EF4-FFF2-40B4-BE49-F238E27FC236}">
                            <a16:creationId xmlns:a16="http://schemas.microsoft.com/office/drawing/2014/main" id="{3D24B8CB-C9DA-8346-9E33-9F28A0A771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8" name="Rectangle 2">
                        <a:extLst>
                          <a:ext uri="{FF2B5EF4-FFF2-40B4-BE49-F238E27FC236}">
                            <a16:creationId xmlns:a16="http://schemas.microsoft.com/office/drawing/2014/main" id="{96C4F920-72D7-6C4E-BBE7-8AD4BC5CA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91" name="Group 1390">
                      <a:extLst>
                        <a:ext uri="{FF2B5EF4-FFF2-40B4-BE49-F238E27FC236}">
                          <a16:creationId xmlns:a16="http://schemas.microsoft.com/office/drawing/2014/main" id="{50509946-CC06-2146-9935-65AEB1D93D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395" name="Rectangle 2">
                        <a:extLst>
                          <a:ext uri="{FF2B5EF4-FFF2-40B4-BE49-F238E27FC236}">
                            <a16:creationId xmlns:a16="http://schemas.microsoft.com/office/drawing/2014/main" id="{A19398A5-ECD3-BD48-93CA-87621DA24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6" name="Rectangle 2">
                        <a:extLst>
                          <a:ext uri="{FF2B5EF4-FFF2-40B4-BE49-F238E27FC236}">
                            <a16:creationId xmlns:a16="http://schemas.microsoft.com/office/drawing/2014/main" id="{104361BD-CD91-FA4C-81DC-4BB44C8B04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92" name="Group 1391">
                      <a:extLst>
                        <a:ext uri="{FF2B5EF4-FFF2-40B4-BE49-F238E27FC236}">
                          <a16:creationId xmlns:a16="http://schemas.microsoft.com/office/drawing/2014/main" id="{B02A9D4F-7BAB-3F43-8BE3-03D4465FFC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393" name="Rectangle 2">
                        <a:extLst>
                          <a:ext uri="{FF2B5EF4-FFF2-40B4-BE49-F238E27FC236}">
                            <a16:creationId xmlns:a16="http://schemas.microsoft.com/office/drawing/2014/main" id="{355CD1CD-BC35-D64D-9BE4-9C83F3E4F7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4" name="Rectangle 2">
                        <a:extLst>
                          <a:ext uri="{FF2B5EF4-FFF2-40B4-BE49-F238E27FC236}">
                            <a16:creationId xmlns:a16="http://schemas.microsoft.com/office/drawing/2014/main" id="{01CF7AAE-B591-4A47-B0E8-48CFCC87FD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25" name="Group 1024">
                  <a:extLst>
                    <a:ext uri="{FF2B5EF4-FFF2-40B4-BE49-F238E27FC236}">
                      <a16:creationId xmlns:a16="http://schemas.microsoft.com/office/drawing/2014/main" id="{9AC0EBF9-9686-A442-A410-B5BAF9175C95}"/>
                    </a:ext>
                  </a:extLst>
                </p:cNvPr>
                <p:cNvGrpSpPr/>
                <p:nvPr/>
              </p:nvGrpSpPr>
              <p:grpSpPr>
                <a:xfrm>
                  <a:off x="366738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343" name="Group 1342">
                    <a:extLst>
                      <a:ext uri="{FF2B5EF4-FFF2-40B4-BE49-F238E27FC236}">
                        <a16:creationId xmlns:a16="http://schemas.microsoft.com/office/drawing/2014/main" id="{FD851A3C-B4FF-D842-BD9B-89411AFE756F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382" name="Oval 1381">
                      <a:extLst>
                        <a:ext uri="{FF2B5EF4-FFF2-40B4-BE49-F238E27FC236}">
                          <a16:creationId xmlns:a16="http://schemas.microsoft.com/office/drawing/2014/main" id="{84C022E6-D516-F74C-9495-B9E304A493C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Doughnut 1382">
                      <a:extLst>
                        <a:ext uri="{FF2B5EF4-FFF2-40B4-BE49-F238E27FC236}">
                          <a16:creationId xmlns:a16="http://schemas.microsoft.com/office/drawing/2014/main" id="{A14F582A-29A6-C04E-935B-0433DD8F287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44" name="Group 1343">
                    <a:extLst>
                      <a:ext uri="{FF2B5EF4-FFF2-40B4-BE49-F238E27FC236}">
                        <a16:creationId xmlns:a16="http://schemas.microsoft.com/office/drawing/2014/main" id="{3D6D0127-8D3A-BE46-8008-852F76C5C7A2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364" name="Group 1363">
                      <a:extLst>
                        <a:ext uri="{FF2B5EF4-FFF2-40B4-BE49-F238E27FC236}">
                          <a16:creationId xmlns:a16="http://schemas.microsoft.com/office/drawing/2014/main" id="{7371C791-98C9-FC40-AAB3-41D11232B63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80" name="Rectangle 2">
                        <a:extLst>
                          <a:ext uri="{FF2B5EF4-FFF2-40B4-BE49-F238E27FC236}">
                            <a16:creationId xmlns:a16="http://schemas.microsoft.com/office/drawing/2014/main" id="{F3B80FB1-96A4-2B49-92B6-6D51C4894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1" name="Rectangle 2">
                        <a:extLst>
                          <a:ext uri="{FF2B5EF4-FFF2-40B4-BE49-F238E27FC236}">
                            <a16:creationId xmlns:a16="http://schemas.microsoft.com/office/drawing/2014/main" id="{28040531-239D-6540-BB9C-CD5822E343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65" name="Group 1364">
                      <a:extLst>
                        <a:ext uri="{FF2B5EF4-FFF2-40B4-BE49-F238E27FC236}">
                          <a16:creationId xmlns:a16="http://schemas.microsoft.com/office/drawing/2014/main" id="{B9C77DE7-FDA2-E54C-91A6-EF1DCB464B5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78" name="Rectangle 2">
                        <a:extLst>
                          <a:ext uri="{FF2B5EF4-FFF2-40B4-BE49-F238E27FC236}">
                            <a16:creationId xmlns:a16="http://schemas.microsoft.com/office/drawing/2014/main" id="{417C37FA-AD0E-EE43-8A0F-A2FA0F800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9" name="Rectangle 2">
                        <a:extLst>
                          <a:ext uri="{FF2B5EF4-FFF2-40B4-BE49-F238E27FC236}">
                            <a16:creationId xmlns:a16="http://schemas.microsoft.com/office/drawing/2014/main" id="{58155D8C-03C6-9440-B304-4857B1E843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66" name="Group 1365">
                      <a:extLst>
                        <a:ext uri="{FF2B5EF4-FFF2-40B4-BE49-F238E27FC236}">
                          <a16:creationId xmlns:a16="http://schemas.microsoft.com/office/drawing/2014/main" id="{BD7773B4-32BB-9E44-9CB8-7DF713EBEFE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76" name="Rectangle 2">
                        <a:extLst>
                          <a:ext uri="{FF2B5EF4-FFF2-40B4-BE49-F238E27FC236}">
                            <a16:creationId xmlns:a16="http://schemas.microsoft.com/office/drawing/2014/main" id="{A20446A0-A6B4-504A-9CD8-D51C6CB776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7" name="Rectangle 2">
                        <a:extLst>
                          <a:ext uri="{FF2B5EF4-FFF2-40B4-BE49-F238E27FC236}">
                            <a16:creationId xmlns:a16="http://schemas.microsoft.com/office/drawing/2014/main" id="{F1EFBEC6-1AFC-9C4B-9DD3-A5EB2A0194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67" name="Group 1366">
                      <a:extLst>
                        <a:ext uri="{FF2B5EF4-FFF2-40B4-BE49-F238E27FC236}">
                          <a16:creationId xmlns:a16="http://schemas.microsoft.com/office/drawing/2014/main" id="{AE324B45-45A2-2943-A6FE-0F18FB37447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374" name="Rectangle 2">
                        <a:extLst>
                          <a:ext uri="{FF2B5EF4-FFF2-40B4-BE49-F238E27FC236}">
                            <a16:creationId xmlns:a16="http://schemas.microsoft.com/office/drawing/2014/main" id="{12B16597-CAF6-514B-8119-482C11E0E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5" name="Rectangle 2">
                        <a:extLst>
                          <a:ext uri="{FF2B5EF4-FFF2-40B4-BE49-F238E27FC236}">
                            <a16:creationId xmlns:a16="http://schemas.microsoft.com/office/drawing/2014/main" id="{C048FDD0-B711-154C-BD71-85D3364EA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68" name="Group 1367">
                      <a:extLst>
                        <a:ext uri="{FF2B5EF4-FFF2-40B4-BE49-F238E27FC236}">
                          <a16:creationId xmlns:a16="http://schemas.microsoft.com/office/drawing/2014/main" id="{BFCBF82A-B7E7-554B-AB1E-BB40F9E5B82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372" name="Rectangle 2">
                        <a:extLst>
                          <a:ext uri="{FF2B5EF4-FFF2-40B4-BE49-F238E27FC236}">
                            <a16:creationId xmlns:a16="http://schemas.microsoft.com/office/drawing/2014/main" id="{8713BC5C-D6C4-1244-AD0C-85F75AAF3C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3" name="Rectangle 2">
                        <a:extLst>
                          <a:ext uri="{FF2B5EF4-FFF2-40B4-BE49-F238E27FC236}">
                            <a16:creationId xmlns:a16="http://schemas.microsoft.com/office/drawing/2014/main" id="{610B00E6-8A83-614A-AFA4-24C4CBC63A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69" name="Group 1368">
                      <a:extLst>
                        <a:ext uri="{FF2B5EF4-FFF2-40B4-BE49-F238E27FC236}">
                          <a16:creationId xmlns:a16="http://schemas.microsoft.com/office/drawing/2014/main" id="{11522F99-A8C7-FA4E-8274-D3560FD1B7C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370" name="Rectangle 2">
                        <a:extLst>
                          <a:ext uri="{FF2B5EF4-FFF2-40B4-BE49-F238E27FC236}">
                            <a16:creationId xmlns:a16="http://schemas.microsoft.com/office/drawing/2014/main" id="{148D5D61-601F-044D-8AB9-B76BEB7D00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1" name="Rectangle 2">
                        <a:extLst>
                          <a:ext uri="{FF2B5EF4-FFF2-40B4-BE49-F238E27FC236}">
                            <a16:creationId xmlns:a16="http://schemas.microsoft.com/office/drawing/2014/main" id="{591EE66C-EAB0-9241-A61E-A2455CAE64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345" name="Group 1344">
                    <a:extLst>
                      <a:ext uri="{FF2B5EF4-FFF2-40B4-BE49-F238E27FC236}">
                        <a16:creationId xmlns:a16="http://schemas.microsoft.com/office/drawing/2014/main" id="{C51226AB-1BDB-9243-BC58-5B06D85A4B2D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346" name="Group 1345">
                      <a:extLst>
                        <a:ext uri="{FF2B5EF4-FFF2-40B4-BE49-F238E27FC236}">
                          <a16:creationId xmlns:a16="http://schemas.microsoft.com/office/drawing/2014/main" id="{6E465790-1B73-C14A-AD89-D3B635A493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362" name="Rectangle 2">
                        <a:extLst>
                          <a:ext uri="{FF2B5EF4-FFF2-40B4-BE49-F238E27FC236}">
                            <a16:creationId xmlns:a16="http://schemas.microsoft.com/office/drawing/2014/main" id="{A9A2E892-A002-2540-93E8-DA6C402AD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3" name="Rectangle 2">
                        <a:extLst>
                          <a:ext uri="{FF2B5EF4-FFF2-40B4-BE49-F238E27FC236}">
                            <a16:creationId xmlns:a16="http://schemas.microsoft.com/office/drawing/2014/main" id="{B1D7B713-84EA-DB4F-892C-234CF8B94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47" name="Group 1346">
                      <a:extLst>
                        <a:ext uri="{FF2B5EF4-FFF2-40B4-BE49-F238E27FC236}">
                          <a16:creationId xmlns:a16="http://schemas.microsoft.com/office/drawing/2014/main" id="{9E181A47-4F5E-B144-9133-2B55838AB5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360" name="Rectangle 2">
                        <a:extLst>
                          <a:ext uri="{FF2B5EF4-FFF2-40B4-BE49-F238E27FC236}">
                            <a16:creationId xmlns:a16="http://schemas.microsoft.com/office/drawing/2014/main" id="{38C15078-0EBD-B540-9D2B-B0F3886A8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1" name="Rectangle 2">
                        <a:extLst>
                          <a:ext uri="{FF2B5EF4-FFF2-40B4-BE49-F238E27FC236}">
                            <a16:creationId xmlns:a16="http://schemas.microsoft.com/office/drawing/2014/main" id="{703FC546-F179-7144-AFB0-195013640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48" name="Group 1347">
                      <a:extLst>
                        <a:ext uri="{FF2B5EF4-FFF2-40B4-BE49-F238E27FC236}">
                          <a16:creationId xmlns:a16="http://schemas.microsoft.com/office/drawing/2014/main" id="{D058FE76-44D9-4741-9190-96A52E18C8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358" name="Rectangle 2">
                        <a:extLst>
                          <a:ext uri="{FF2B5EF4-FFF2-40B4-BE49-F238E27FC236}">
                            <a16:creationId xmlns:a16="http://schemas.microsoft.com/office/drawing/2014/main" id="{13EBAC75-745F-544A-8A00-D712070071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9" name="Rectangle 2">
                        <a:extLst>
                          <a:ext uri="{FF2B5EF4-FFF2-40B4-BE49-F238E27FC236}">
                            <a16:creationId xmlns:a16="http://schemas.microsoft.com/office/drawing/2014/main" id="{542A9209-106D-A947-B049-6DF6DE20A7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49" name="Group 1348">
                      <a:extLst>
                        <a:ext uri="{FF2B5EF4-FFF2-40B4-BE49-F238E27FC236}">
                          <a16:creationId xmlns:a16="http://schemas.microsoft.com/office/drawing/2014/main" id="{42AE658D-4CF2-4943-A2EC-D547DB41B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356" name="Rectangle 2">
                        <a:extLst>
                          <a:ext uri="{FF2B5EF4-FFF2-40B4-BE49-F238E27FC236}">
                            <a16:creationId xmlns:a16="http://schemas.microsoft.com/office/drawing/2014/main" id="{9F80A3ED-ED25-CA49-B8E9-F08549C5A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7" name="Rectangle 2">
                        <a:extLst>
                          <a:ext uri="{FF2B5EF4-FFF2-40B4-BE49-F238E27FC236}">
                            <a16:creationId xmlns:a16="http://schemas.microsoft.com/office/drawing/2014/main" id="{1F90AB30-8DD5-C848-B535-2145571691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50" name="Group 1349">
                      <a:extLst>
                        <a:ext uri="{FF2B5EF4-FFF2-40B4-BE49-F238E27FC236}">
                          <a16:creationId xmlns:a16="http://schemas.microsoft.com/office/drawing/2014/main" id="{E6AF3F59-50C8-6F4F-9FBD-014D70FCB3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354" name="Rectangle 2">
                        <a:extLst>
                          <a:ext uri="{FF2B5EF4-FFF2-40B4-BE49-F238E27FC236}">
                            <a16:creationId xmlns:a16="http://schemas.microsoft.com/office/drawing/2014/main" id="{1A059AF6-02F0-4140-8EFA-64250FBF83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5" name="Rectangle 2">
                        <a:extLst>
                          <a:ext uri="{FF2B5EF4-FFF2-40B4-BE49-F238E27FC236}">
                            <a16:creationId xmlns:a16="http://schemas.microsoft.com/office/drawing/2014/main" id="{E4861C6B-8F84-5543-B4EE-8018D9085A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51" name="Group 1350">
                      <a:extLst>
                        <a:ext uri="{FF2B5EF4-FFF2-40B4-BE49-F238E27FC236}">
                          <a16:creationId xmlns:a16="http://schemas.microsoft.com/office/drawing/2014/main" id="{103E5313-D88C-A047-986E-B097B7B51F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352" name="Rectangle 2">
                        <a:extLst>
                          <a:ext uri="{FF2B5EF4-FFF2-40B4-BE49-F238E27FC236}">
                            <a16:creationId xmlns:a16="http://schemas.microsoft.com/office/drawing/2014/main" id="{78E80C30-A188-D943-8468-8E211A2E2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3" name="Rectangle 2">
                        <a:extLst>
                          <a:ext uri="{FF2B5EF4-FFF2-40B4-BE49-F238E27FC236}">
                            <a16:creationId xmlns:a16="http://schemas.microsoft.com/office/drawing/2014/main" id="{347F42C1-964D-A24A-8A55-61928EC7CD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26" name="Group 1025">
                  <a:extLst>
                    <a:ext uri="{FF2B5EF4-FFF2-40B4-BE49-F238E27FC236}">
                      <a16:creationId xmlns:a16="http://schemas.microsoft.com/office/drawing/2014/main" id="{A67D08E6-8DC0-2244-8AF8-0FBC57801148}"/>
                    </a:ext>
                  </a:extLst>
                </p:cNvPr>
                <p:cNvGrpSpPr/>
                <p:nvPr/>
              </p:nvGrpSpPr>
              <p:grpSpPr>
                <a:xfrm>
                  <a:off x="356895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302" name="Group 1301">
                    <a:extLst>
                      <a:ext uri="{FF2B5EF4-FFF2-40B4-BE49-F238E27FC236}">
                        <a16:creationId xmlns:a16="http://schemas.microsoft.com/office/drawing/2014/main" id="{D94ADF4E-C14C-4D4C-A894-5DD398F1D3CB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341" name="Oval 1340">
                      <a:extLst>
                        <a:ext uri="{FF2B5EF4-FFF2-40B4-BE49-F238E27FC236}">
                          <a16:creationId xmlns:a16="http://schemas.microsoft.com/office/drawing/2014/main" id="{F4F70EDF-59B6-A047-A862-BDFBC244E2B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Doughnut 1341">
                      <a:extLst>
                        <a:ext uri="{FF2B5EF4-FFF2-40B4-BE49-F238E27FC236}">
                          <a16:creationId xmlns:a16="http://schemas.microsoft.com/office/drawing/2014/main" id="{B4F66EF7-8E04-E64B-89C8-E3886E72F9A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B59816E6-E0E9-274F-8141-7F1CFE7222A5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323" name="Group 1322">
                      <a:extLst>
                        <a:ext uri="{FF2B5EF4-FFF2-40B4-BE49-F238E27FC236}">
                          <a16:creationId xmlns:a16="http://schemas.microsoft.com/office/drawing/2014/main" id="{29096CCE-DFDD-3640-96A3-A72BC621C70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39" name="Rectangle 2">
                        <a:extLst>
                          <a:ext uri="{FF2B5EF4-FFF2-40B4-BE49-F238E27FC236}">
                            <a16:creationId xmlns:a16="http://schemas.microsoft.com/office/drawing/2014/main" id="{8A9805C6-99F8-9249-8BAA-EEE2CF07D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0" name="Rectangle 2">
                        <a:extLst>
                          <a:ext uri="{FF2B5EF4-FFF2-40B4-BE49-F238E27FC236}">
                            <a16:creationId xmlns:a16="http://schemas.microsoft.com/office/drawing/2014/main" id="{B6A577C6-4F2C-0941-9068-3C3D4966E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24" name="Group 1323">
                      <a:extLst>
                        <a:ext uri="{FF2B5EF4-FFF2-40B4-BE49-F238E27FC236}">
                          <a16:creationId xmlns:a16="http://schemas.microsoft.com/office/drawing/2014/main" id="{545EC0CF-81FB-8B41-B518-988F9D83E5B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37" name="Rectangle 2">
                        <a:extLst>
                          <a:ext uri="{FF2B5EF4-FFF2-40B4-BE49-F238E27FC236}">
                            <a16:creationId xmlns:a16="http://schemas.microsoft.com/office/drawing/2014/main" id="{1E2ADC37-288C-0D44-85A7-F0BC09B7F2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8" name="Rectangle 2">
                        <a:extLst>
                          <a:ext uri="{FF2B5EF4-FFF2-40B4-BE49-F238E27FC236}">
                            <a16:creationId xmlns:a16="http://schemas.microsoft.com/office/drawing/2014/main" id="{DDC98A62-0D0C-A74E-A5FC-AB80A5DE86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25" name="Group 1324">
                      <a:extLst>
                        <a:ext uri="{FF2B5EF4-FFF2-40B4-BE49-F238E27FC236}">
                          <a16:creationId xmlns:a16="http://schemas.microsoft.com/office/drawing/2014/main" id="{5730C032-0B90-C141-85CB-AA7596323C26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335" name="Rectangle 2">
                        <a:extLst>
                          <a:ext uri="{FF2B5EF4-FFF2-40B4-BE49-F238E27FC236}">
                            <a16:creationId xmlns:a16="http://schemas.microsoft.com/office/drawing/2014/main" id="{7CF91B7D-063A-B342-879C-2A86F03326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6" name="Rectangle 2">
                        <a:extLst>
                          <a:ext uri="{FF2B5EF4-FFF2-40B4-BE49-F238E27FC236}">
                            <a16:creationId xmlns:a16="http://schemas.microsoft.com/office/drawing/2014/main" id="{9C91BD73-377D-7B41-8FBD-FB0D110B45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26" name="Group 1325">
                      <a:extLst>
                        <a:ext uri="{FF2B5EF4-FFF2-40B4-BE49-F238E27FC236}">
                          <a16:creationId xmlns:a16="http://schemas.microsoft.com/office/drawing/2014/main" id="{1B315CC3-599D-6846-8AD2-272120994B3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333" name="Rectangle 2">
                        <a:extLst>
                          <a:ext uri="{FF2B5EF4-FFF2-40B4-BE49-F238E27FC236}">
                            <a16:creationId xmlns:a16="http://schemas.microsoft.com/office/drawing/2014/main" id="{9858A1C7-C0C5-5F4A-9115-567F8EFDE9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4" name="Rectangle 2">
                        <a:extLst>
                          <a:ext uri="{FF2B5EF4-FFF2-40B4-BE49-F238E27FC236}">
                            <a16:creationId xmlns:a16="http://schemas.microsoft.com/office/drawing/2014/main" id="{4F0C101E-78F0-A449-8431-91E3BD4C44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27" name="Group 1326">
                      <a:extLst>
                        <a:ext uri="{FF2B5EF4-FFF2-40B4-BE49-F238E27FC236}">
                          <a16:creationId xmlns:a16="http://schemas.microsoft.com/office/drawing/2014/main" id="{476B01A2-D084-624E-8FFC-E16B57A6187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331" name="Rectangle 2">
                        <a:extLst>
                          <a:ext uri="{FF2B5EF4-FFF2-40B4-BE49-F238E27FC236}">
                            <a16:creationId xmlns:a16="http://schemas.microsoft.com/office/drawing/2014/main" id="{D6721345-16EE-3A4F-81B8-E3342C4E3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2" name="Rectangle 2">
                        <a:extLst>
                          <a:ext uri="{FF2B5EF4-FFF2-40B4-BE49-F238E27FC236}">
                            <a16:creationId xmlns:a16="http://schemas.microsoft.com/office/drawing/2014/main" id="{264442FC-64E2-2242-A0F2-B2F908A00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28" name="Group 1327">
                      <a:extLst>
                        <a:ext uri="{FF2B5EF4-FFF2-40B4-BE49-F238E27FC236}">
                          <a16:creationId xmlns:a16="http://schemas.microsoft.com/office/drawing/2014/main" id="{BFF90B31-0E8B-3743-B459-4259FA4EB28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329" name="Rectangle 2">
                        <a:extLst>
                          <a:ext uri="{FF2B5EF4-FFF2-40B4-BE49-F238E27FC236}">
                            <a16:creationId xmlns:a16="http://schemas.microsoft.com/office/drawing/2014/main" id="{74A9DEAB-6365-4E48-84A3-A207EA4AE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0" name="Rectangle 2">
                        <a:extLst>
                          <a:ext uri="{FF2B5EF4-FFF2-40B4-BE49-F238E27FC236}">
                            <a16:creationId xmlns:a16="http://schemas.microsoft.com/office/drawing/2014/main" id="{A0CF103B-04CC-2E47-B777-8841C4EAD0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304" name="Group 1303">
                    <a:extLst>
                      <a:ext uri="{FF2B5EF4-FFF2-40B4-BE49-F238E27FC236}">
                        <a16:creationId xmlns:a16="http://schemas.microsoft.com/office/drawing/2014/main" id="{ADE8773E-488A-124C-8CCC-FA272075AF82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305" name="Group 1304">
                      <a:extLst>
                        <a:ext uri="{FF2B5EF4-FFF2-40B4-BE49-F238E27FC236}">
                          <a16:creationId xmlns:a16="http://schemas.microsoft.com/office/drawing/2014/main" id="{AEAC3A60-1770-1E4B-AB2B-7864D3A97D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321" name="Rectangle 2">
                        <a:extLst>
                          <a:ext uri="{FF2B5EF4-FFF2-40B4-BE49-F238E27FC236}">
                            <a16:creationId xmlns:a16="http://schemas.microsoft.com/office/drawing/2014/main" id="{DAA3E7C0-9C6D-3940-A504-41E50B554A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2" name="Rectangle 2">
                        <a:extLst>
                          <a:ext uri="{FF2B5EF4-FFF2-40B4-BE49-F238E27FC236}">
                            <a16:creationId xmlns:a16="http://schemas.microsoft.com/office/drawing/2014/main" id="{AB6144AE-AF3F-6049-87E5-6DEDE43AB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06" name="Group 1305">
                      <a:extLst>
                        <a:ext uri="{FF2B5EF4-FFF2-40B4-BE49-F238E27FC236}">
                          <a16:creationId xmlns:a16="http://schemas.microsoft.com/office/drawing/2014/main" id="{D1242F55-F581-9047-B368-FAAE53CC5F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319" name="Rectangle 2">
                        <a:extLst>
                          <a:ext uri="{FF2B5EF4-FFF2-40B4-BE49-F238E27FC236}">
                            <a16:creationId xmlns:a16="http://schemas.microsoft.com/office/drawing/2014/main" id="{623AE8C1-1158-C340-8588-268093359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0" name="Rectangle 2">
                        <a:extLst>
                          <a:ext uri="{FF2B5EF4-FFF2-40B4-BE49-F238E27FC236}">
                            <a16:creationId xmlns:a16="http://schemas.microsoft.com/office/drawing/2014/main" id="{AA8A443D-2CAC-7C48-B590-6E321A9F1E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07" name="Group 1306">
                      <a:extLst>
                        <a:ext uri="{FF2B5EF4-FFF2-40B4-BE49-F238E27FC236}">
                          <a16:creationId xmlns:a16="http://schemas.microsoft.com/office/drawing/2014/main" id="{77EFB7EE-75AA-914B-A505-8AA7475665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317" name="Rectangle 2">
                        <a:extLst>
                          <a:ext uri="{FF2B5EF4-FFF2-40B4-BE49-F238E27FC236}">
                            <a16:creationId xmlns:a16="http://schemas.microsoft.com/office/drawing/2014/main" id="{76620C99-2F64-0346-97F3-4BAEF91BCC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8" name="Rectangle 2">
                        <a:extLst>
                          <a:ext uri="{FF2B5EF4-FFF2-40B4-BE49-F238E27FC236}">
                            <a16:creationId xmlns:a16="http://schemas.microsoft.com/office/drawing/2014/main" id="{33D507DF-B941-864D-A297-FC12D4E13D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08" name="Group 1307">
                      <a:extLst>
                        <a:ext uri="{FF2B5EF4-FFF2-40B4-BE49-F238E27FC236}">
                          <a16:creationId xmlns:a16="http://schemas.microsoft.com/office/drawing/2014/main" id="{A8770FD0-BEA4-D34C-ACEF-BF0CFC18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315" name="Rectangle 2">
                        <a:extLst>
                          <a:ext uri="{FF2B5EF4-FFF2-40B4-BE49-F238E27FC236}">
                            <a16:creationId xmlns:a16="http://schemas.microsoft.com/office/drawing/2014/main" id="{C31C8BDA-37F4-D04A-BB9C-D3F4C538EE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6" name="Rectangle 2">
                        <a:extLst>
                          <a:ext uri="{FF2B5EF4-FFF2-40B4-BE49-F238E27FC236}">
                            <a16:creationId xmlns:a16="http://schemas.microsoft.com/office/drawing/2014/main" id="{5D6E4570-C11A-5D47-88B9-073D9804B5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09" name="Group 1308">
                      <a:extLst>
                        <a:ext uri="{FF2B5EF4-FFF2-40B4-BE49-F238E27FC236}">
                          <a16:creationId xmlns:a16="http://schemas.microsoft.com/office/drawing/2014/main" id="{759C924A-F6C5-504E-8E43-13D871C317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313" name="Rectangle 2">
                        <a:extLst>
                          <a:ext uri="{FF2B5EF4-FFF2-40B4-BE49-F238E27FC236}">
                            <a16:creationId xmlns:a16="http://schemas.microsoft.com/office/drawing/2014/main" id="{09FF613D-9B26-A54B-A164-8450464CA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4" name="Rectangle 2">
                        <a:extLst>
                          <a:ext uri="{FF2B5EF4-FFF2-40B4-BE49-F238E27FC236}">
                            <a16:creationId xmlns:a16="http://schemas.microsoft.com/office/drawing/2014/main" id="{6AB206D4-1EF4-6146-986C-57C47280AD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10" name="Group 1309">
                      <a:extLst>
                        <a:ext uri="{FF2B5EF4-FFF2-40B4-BE49-F238E27FC236}">
                          <a16:creationId xmlns:a16="http://schemas.microsoft.com/office/drawing/2014/main" id="{73CF0A4C-DDC0-5845-B696-CD3A9908F7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311" name="Rectangle 2">
                        <a:extLst>
                          <a:ext uri="{FF2B5EF4-FFF2-40B4-BE49-F238E27FC236}">
                            <a16:creationId xmlns:a16="http://schemas.microsoft.com/office/drawing/2014/main" id="{5D178DB3-0CD5-8540-A2E9-7962C7EE4A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2" name="Rectangle 2">
                        <a:extLst>
                          <a:ext uri="{FF2B5EF4-FFF2-40B4-BE49-F238E27FC236}">
                            <a16:creationId xmlns:a16="http://schemas.microsoft.com/office/drawing/2014/main" id="{FEBD735F-E849-BD48-A120-928291E9C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27" name="Group 1026">
                  <a:extLst>
                    <a:ext uri="{FF2B5EF4-FFF2-40B4-BE49-F238E27FC236}">
                      <a16:creationId xmlns:a16="http://schemas.microsoft.com/office/drawing/2014/main" id="{2590ABE1-86D3-9A47-A658-EE92B5B6BB59}"/>
                    </a:ext>
                  </a:extLst>
                </p:cNvPr>
                <p:cNvGrpSpPr/>
                <p:nvPr/>
              </p:nvGrpSpPr>
              <p:grpSpPr>
                <a:xfrm>
                  <a:off x="34737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261" name="Group 1260">
                    <a:extLst>
                      <a:ext uri="{FF2B5EF4-FFF2-40B4-BE49-F238E27FC236}">
                        <a16:creationId xmlns:a16="http://schemas.microsoft.com/office/drawing/2014/main" id="{0ED4F75E-6064-4441-B3C6-0B0FBA80544F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300" name="Oval 1299">
                      <a:extLst>
                        <a:ext uri="{FF2B5EF4-FFF2-40B4-BE49-F238E27FC236}">
                          <a16:creationId xmlns:a16="http://schemas.microsoft.com/office/drawing/2014/main" id="{C244A418-2085-6D41-9767-F6CF06E3F2C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1" name="Doughnut 1300">
                      <a:extLst>
                        <a:ext uri="{FF2B5EF4-FFF2-40B4-BE49-F238E27FC236}">
                          <a16:creationId xmlns:a16="http://schemas.microsoft.com/office/drawing/2014/main" id="{910A70E9-6EDE-2D49-B062-7E4112AE54C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62" name="Group 1261">
                    <a:extLst>
                      <a:ext uri="{FF2B5EF4-FFF2-40B4-BE49-F238E27FC236}">
                        <a16:creationId xmlns:a16="http://schemas.microsoft.com/office/drawing/2014/main" id="{92853197-8D43-D44A-854F-474B7F01C6BA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282" name="Group 1281">
                      <a:extLst>
                        <a:ext uri="{FF2B5EF4-FFF2-40B4-BE49-F238E27FC236}">
                          <a16:creationId xmlns:a16="http://schemas.microsoft.com/office/drawing/2014/main" id="{35184628-46CD-D743-962D-1490EE39E5F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98" name="Rectangle 2">
                        <a:extLst>
                          <a:ext uri="{FF2B5EF4-FFF2-40B4-BE49-F238E27FC236}">
                            <a16:creationId xmlns:a16="http://schemas.microsoft.com/office/drawing/2014/main" id="{2D9E0555-0537-0243-BD8B-C5BA62255F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9" name="Rectangle 2">
                        <a:extLst>
                          <a:ext uri="{FF2B5EF4-FFF2-40B4-BE49-F238E27FC236}">
                            <a16:creationId xmlns:a16="http://schemas.microsoft.com/office/drawing/2014/main" id="{0883BE31-536B-4541-B5CB-7584AF208B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7BE6EC79-D28E-6440-98C0-2800098DBE3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96" name="Rectangle 2">
                        <a:extLst>
                          <a:ext uri="{FF2B5EF4-FFF2-40B4-BE49-F238E27FC236}">
                            <a16:creationId xmlns:a16="http://schemas.microsoft.com/office/drawing/2014/main" id="{EEE9BA81-30E0-A04F-8D86-D6B0EB45B5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7" name="Rectangle 2">
                        <a:extLst>
                          <a:ext uri="{FF2B5EF4-FFF2-40B4-BE49-F238E27FC236}">
                            <a16:creationId xmlns:a16="http://schemas.microsoft.com/office/drawing/2014/main" id="{06388F4D-5F87-2749-988F-0C375058CA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84" name="Group 1283">
                      <a:extLst>
                        <a:ext uri="{FF2B5EF4-FFF2-40B4-BE49-F238E27FC236}">
                          <a16:creationId xmlns:a16="http://schemas.microsoft.com/office/drawing/2014/main" id="{9AA73812-2E8D-FF4B-805B-001ACE80EC0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94" name="Rectangle 2">
                        <a:extLst>
                          <a:ext uri="{FF2B5EF4-FFF2-40B4-BE49-F238E27FC236}">
                            <a16:creationId xmlns:a16="http://schemas.microsoft.com/office/drawing/2014/main" id="{9A086C36-8BA0-EA40-A4D5-43F7B6D2D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5" name="Rectangle 2">
                        <a:extLst>
                          <a:ext uri="{FF2B5EF4-FFF2-40B4-BE49-F238E27FC236}">
                            <a16:creationId xmlns:a16="http://schemas.microsoft.com/office/drawing/2014/main" id="{2540E49D-202F-4047-8467-CBC1F685C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85" name="Group 1284">
                      <a:extLst>
                        <a:ext uri="{FF2B5EF4-FFF2-40B4-BE49-F238E27FC236}">
                          <a16:creationId xmlns:a16="http://schemas.microsoft.com/office/drawing/2014/main" id="{0B34D2CF-E8FF-5043-A678-5650256081F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292" name="Rectangle 2">
                        <a:extLst>
                          <a:ext uri="{FF2B5EF4-FFF2-40B4-BE49-F238E27FC236}">
                            <a16:creationId xmlns:a16="http://schemas.microsoft.com/office/drawing/2014/main" id="{6B0FBDEF-9870-3643-AC04-E9A73EC01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3" name="Rectangle 2">
                        <a:extLst>
                          <a:ext uri="{FF2B5EF4-FFF2-40B4-BE49-F238E27FC236}">
                            <a16:creationId xmlns:a16="http://schemas.microsoft.com/office/drawing/2014/main" id="{A038766C-8B4B-9D4B-A395-C9831EC0B7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86" name="Group 1285">
                      <a:extLst>
                        <a:ext uri="{FF2B5EF4-FFF2-40B4-BE49-F238E27FC236}">
                          <a16:creationId xmlns:a16="http://schemas.microsoft.com/office/drawing/2014/main" id="{B71CBB50-A231-1843-AF3F-691BBEC2FA2A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290" name="Rectangle 2">
                        <a:extLst>
                          <a:ext uri="{FF2B5EF4-FFF2-40B4-BE49-F238E27FC236}">
                            <a16:creationId xmlns:a16="http://schemas.microsoft.com/office/drawing/2014/main" id="{75E68F78-B374-7242-AC01-3217EB8C0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1" name="Rectangle 2">
                        <a:extLst>
                          <a:ext uri="{FF2B5EF4-FFF2-40B4-BE49-F238E27FC236}">
                            <a16:creationId xmlns:a16="http://schemas.microsoft.com/office/drawing/2014/main" id="{6B9AEEA1-3219-844D-95AE-9A0C5E5CC8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87" name="Group 1286">
                      <a:extLst>
                        <a:ext uri="{FF2B5EF4-FFF2-40B4-BE49-F238E27FC236}">
                          <a16:creationId xmlns:a16="http://schemas.microsoft.com/office/drawing/2014/main" id="{D21CE395-9386-B041-92EF-F182BB683BB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288" name="Rectangle 2">
                        <a:extLst>
                          <a:ext uri="{FF2B5EF4-FFF2-40B4-BE49-F238E27FC236}">
                            <a16:creationId xmlns:a16="http://schemas.microsoft.com/office/drawing/2014/main" id="{E933DFEB-64CF-2445-8A63-1D4298037E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9" name="Rectangle 2">
                        <a:extLst>
                          <a:ext uri="{FF2B5EF4-FFF2-40B4-BE49-F238E27FC236}">
                            <a16:creationId xmlns:a16="http://schemas.microsoft.com/office/drawing/2014/main" id="{6132FC86-9FDE-6646-8761-7D20D563F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63" name="Group 1262">
                    <a:extLst>
                      <a:ext uri="{FF2B5EF4-FFF2-40B4-BE49-F238E27FC236}">
                        <a16:creationId xmlns:a16="http://schemas.microsoft.com/office/drawing/2014/main" id="{CC26D64D-4E64-DF40-B908-4912B42F5185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264" name="Group 1263">
                      <a:extLst>
                        <a:ext uri="{FF2B5EF4-FFF2-40B4-BE49-F238E27FC236}">
                          <a16:creationId xmlns:a16="http://schemas.microsoft.com/office/drawing/2014/main" id="{90E5B7E0-B344-5241-BCDA-C3963316C7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280" name="Rectangle 2">
                        <a:extLst>
                          <a:ext uri="{FF2B5EF4-FFF2-40B4-BE49-F238E27FC236}">
                            <a16:creationId xmlns:a16="http://schemas.microsoft.com/office/drawing/2014/main" id="{DB8F6535-4739-3B4E-B948-17D041C628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1" name="Rectangle 2">
                        <a:extLst>
                          <a:ext uri="{FF2B5EF4-FFF2-40B4-BE49-F238E27FC236}">
                            <a16:creationId xmlns:a16="http://schemas.microsoft.com/office/drawing/2014/main" id="{092A2178-AE52-6B41-B04F-C4A6E32F3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5" name="Group 1264">
                      <a:extLst>
                        <a:ext uri="{FF2B5EF4-FFF2-40B4-BE49-F238E27FC236}">
                          <a16:creationId xmlns:a16="http://schemas.microsoft.com/office/drawing/2014/main" id="{D4F43EE4-5182-7644-A3FA-E6DA16DFC1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278" name="Rectangle 2">
                        <a:extLst>
                          <a:ext uri="{FF2B5EF4-FFF2-40B4-BE49-F238E27FC236}">
                            <a16:creationId xmlns:a16="http://schemas.microsoft.com/office/drawing/2014/main" id="{08484A07-C054-7D49-B5EC-F84FD0D2ED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9" name="Rectangle 2">
                        <a:extLst>
                          <a:ext uri="{FF2B5EF4-FFF2-40B4-BE49-F238E27FC236}">
                            <a16:creationId xmlns:a16="http://schemas.microsoft.com/office/drawing/2014/main" id="{13DE0BE5-DE07-194F-BEA0-539338B07B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6" name="Group 1265">
                      <a:extLst>
                        <a:ext uri="{FF2B5EF4-FFF2-40B4-BE49-F238E27FC236}">
                          <a16:creationId xmlns:a16="http://schemas.microsoft.com/office/drawing/2014/main" id="{30EA329E-B090-E44A-AEE8-33B03CC6C4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276" name="Rectangle 2">
                        <a:extLst>
                          <a:ext uri="{FF2B5EF4-FFF2-40B4-BE49-F238E27FC236}">
                            <a16:creationId xmlns:a16="http://schemas.microsoft.com/office/drawing/2014/main" id="{20106D4D-C9B5-5D47-A296-D1F3FA09D2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7" name="Rectangle 2">
                        <a:extLst>
                          <a:ext uri="{FF2B5EF4-FFF2-40B4-BE49-F238E27FC236}">
                            <a16:creationId xmlns:a16="http://schemas.microsoft.com/office/drawing/2014/main" id="{813C1946-8184-C94F-9CD1-DBAAA54620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7" name="Group 1266">
                      <a:extLst>
                        <a:ext uri="{FF2B5EF4-FFF2-40B4-BE49-F238E27FC236}">
                          <a16:creationId xmlns:a16="http://schemas.microsoft.com/office/drawing/2014/main" id="{AE2B207F-0A5E-7243-B03E-486EB41B67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274" name="Rectangle 2">
                        <a:extLst>
                          <a:ext uri="{FF2B5EF4-FFF2-40B4-BE49-F238E27FC236}">
                            <a16:creationId xmlns:a16="http://schemas.microsoft.com/office/drawing/2014/main" id="{FEC3615C-F6BE-3041-86AB-EFABD845FD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5" name="Rectangle 2">
                        <a:extLst>
                          <a:ext uri="{FF2B5EF4-FFF2-40B4-BE49-F238E27FC236}">
                            <a16:creationId xmlns:a16="http://schemas.microsoft.com/office/drawing/2014/main" id="{0C57326B-F9C1-E34C-BEFF-97E3A50A3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8" name="Group 1267">
                      <a:extLst>
                        <a:ext uri="{FF2B5EF4-FFF2-40B4-BE49-F238E27FC236}">
                          <a16:creationId xmlns:a16="http://schemas.microsoft.com/office/drawing/2014/main" id="{66E9900B-A4F8-F34C-876F-A8D773AF8B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272" name="Rectangle 2">
                        <a:extLst>
                          <a:ext uri="{FF2B5EF4-FFF2-40B4-BE49-F238E27FC236}">
                            <a16:creationId xmlns:a16="http://schemas.microsoft.com/office/drawing/2014/main" id="{DEC562A8-119B-FC45-8C3C-24D2510DC6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3" name="Rectangle 2">
                        <a:extLst>
                          <a:ext uri="{FF2B5EF4-FFF2-40B4-BE49-F238E27FC236}">
                            <a16:creationId xmlns:a16="http://schemas.microsoft.com/office/drawing/2014/main" id="{ABE8ECA2-3988-4A4D-9AD2-1D31184158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9" name="Group 1268">
                      <a:extLst>
                        <a:ext uri="{FF2B5EF4-FFF2-40B4-BE49-F238E27FC236}">
                          <a16:creationId xmlns:a16="http://schemas.microsoft.com/office/drawing/2014/main" id="{D2F231BA-9070-C145-83F2-95B822473E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270" name="Rectangle 2">
                        <a:extLst>
                          <a:ext uri="{FF2B5EF4-FFF2-40B4-BE49-F238E27FC236}">
                            <a16:creationId xmlns:a16="http://schemas.microsoft.com/office/drawing/2014/main" id="{6A4F5545-09A9-0242-A3B8-8407B6DB7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71" name="Rectangle 2">
                        <a:extLst>
                          <a:ext uri="{FF2B5EF4-FFF2-40B4-BE49-F238E27FC236}">
                            <a16:creationId xmlns:a16="http://schemas.microsoft.com/office/drawing/2014/main" id="{FF59C2DF-A08E-6B4F-BDF0-A160A7C338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28" name="Group 1027">
                  <a:extLst>
                    <a:ext uri="{FF2B5EF4-FFF2-40B4-BE49-F238E27FC236}">
                      <a16:creationId xmlns:a16="http://schemas.microsoft.com/office/drawing/2014/main" id="{481EF985-DE0D-074C-A296-D3CE2852CA8E}"/>
                    </a:ext>
                  </a:extLst>
                </p:cNvPr>
                <p:cNvGrpSpPr/>
                <p:nvPr/>
              </p:nvGrpSpPr>
              <p:grpSpPr>
                <a:xfrm>
                  <a:off x="337528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220" name="Group 1219">
                    <a:extLst>
                      <a:ext uri="{FF2B5EF4-FFF2-40B4-BE49-F238E27FC236}">
                        <a16:creationId xmlns:a16="http://schemas.microsoft.com/office/drawing/2014/main" id="{7A891BE7-9DB3-FF45-B977-39957479A30C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259" name="Oval 1258">
                      <a:extLst>
                        <a:ext uri="{FF2B5EF4-FFF2-40B4-BE49-F238E27FC236}">
                          <a16:creationId xmlns:a16="http://schemas.microsoft.com/office/drawing/2014/main" id="{20AB7E88-9990-7E47-998C-3691967744B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Doughnut 1259">
                      <a:extLst>
                        <a:ext uri="{FF2B5EF4-FFF2-40B4-BE49-F238E27FC236}">
                          <a16:creationId xmlns:a16="http://schemas.microsoft.com/office/drawing/2014/main" id="{D7CAB1DF-5165-C841-9E0B-C056EB80108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21" name="Group 1220">
                    <a:extLst>
                      <a:ext uri="{FF2B5EF4-FFF2-40B4-BE49-F238E27FC236}">
                        <a16:creationId xmlns:a16="http://schemas.microsoft.com/office/drawing/2014/main" id="{9FBE087C-7CEC-C74F-B8A1-68AA96C6CFBE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241" name="Group 1240">
                      <a:extLst>
                        <a:ext uri="{FF2B5EF4-FFF2-40B4-BE49-F238E27FC236}">
                          <a16:creationId xmlns:a16="http://schemas.microsoft.com/office/drawing/2014/main" id="{FB841815-1B6C-394B-BDA5-79CB9FA2F5B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57" name="Rectangle 2">
                        <a:extLst>
                          <a:ext uri="{FF2B5EF4-FFF2-40B4-BE49-F238E27FC236}">
                            <a16:creationId xmlns:a16="http://schemas.microsoft.com/office/drawing/2014/main" id="{77089D91-D5D2-614E-BDD9-DA1DF826AE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8" name="Rectangle 2">
                        <a:extLst>
                          <a:ext uri="{FF2B5EF4-FFF2-40B4-BE49-F238E27FC236}">
                            <a16:creationId xmlns:a16="http://schemas.microsoft.com/office/drawing/2014/main" id="{190F9BA5-59CA-F846-9336-566FAF029E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42" name="Group 1241">
                      <a:extLst>
                        <a:ext uri="{FF2B5EF4-FFF2-40B4-BE49-F238E27FC236}">
                          <a16:creationId xmlns:a16="http://schemas.microsoft.com/office/drawing/2014/main" id="{6A612E1A-127B-9342-9ECB-6BD679D9BDB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55" name="Rectangle 2">
                        <a:extLst>
                          <a:ext uri="{FF2B5EF4-FFF2-40B4-BE49-F238E27FC236}">
                            <a16:creationId xmlns:a16="http://schemas.microsoft.com/office/drawing/2014/main" id="{7B6DC9F0-8307-AB45-8258-29A3D2A124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6" name="Rectangle 2">
                        <a:extLst>
                          <a:ext uri="{FF2B5EF4-FFF2-40B4-BE49-F238E27FC236}">
                            <a16:creationId xmlns:a16="http://schemas.microsoft.com/office/drawing/2014/main" id="{3CC05C6C-7907-9C45-B82A-380F84246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43" name="Group 1242">
                      <a:extLst>
                        <a:ext uri="{FF2B5EF4-FFF2-40B4-BE49-F238E27FC236}">
                          <a16:creationId xmlns:a16="http://schemas.microsoft.com/office/drawing/2014/main" id="{DF356F3F-0E0D-5440-9032-E65AFBA60F4A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53" name="Rectangle 2">
                        <a:extLst>
                          <a:ext uri="{FF2B5EF4-FFF2-40B4-BE49-F238E27FC236}">
                            <a16:creationId xmlns:a16="http://schemas.microsoft.com/office/drawing/2014/main" id="{967F8851-219C-7645-83D2-77FD5094AC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4" name="Rectangle 2">
                        <a:extLst>
                          <a:ext uri="{FF2B5EF4-FFF2-40B4-BE49-F238E27FC236}">
                            <a16:creationId xmlns:a16="http://schemas.microsoft.com/office/drawing/2014/main" id="{F0AFF303-3D50-674C-AC68-19203D1CD8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44" name="Group 1243">
                      <a:extLst>
                        <a:ext uri="{FF2B5EF4-FFF2-40B4-BE49-F238E27FC236}">
                          <a16:creationId xmlns:a16="http://schemas.microsoft.com/office/drawing/2014/main" id="{42B713CC-F3C0-FD4C-8AF2-8BCDC45A4F87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251" name="Rectangle 2">
                        <a:extLst>
                          <a:ext uri="{FF2B5EF4-FFF2-40B4-BE49-F238E27FC236}">
                            <a16:creationId xmlns:a16="http://schemas.microsoft.com/office/drawing/2014/main" id="{09F6B25F-DDE0-284C-8DFF-0CD94D46D7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2" name="Rectangle 2">
                        <a:extLst>
                          <a:ext uri="{FF2B5EF4-FFF2-40B4-BE49-F238E27FC236}">
                            <a16:creationId xmlns:a16="http://schemas.microsoft.com/office/drawing/2014/main" id="{3DAEA9FB-50A6-1842-9C98-1AEDF8E179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45" name="Group 1244">
                      <a:extLst>
                        <a:ext uri="{FF2B5EF4-FFF2-40B4-BE49-F238E27FC236}">
                          <a16:creationId xmlns:a16="http://schemas.microsoft.com/office/drawing/2014/main" id="{80604A47-542B-CC40-ADB2-8721FC6309C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249" name="Rectangle 2">
                        <a:extLst>
                          <a:ext uri="{FF2B5EF4-FFF2-40B4-BE49-F238E27FC236}">
                            <a16:creationId xmlns:a16="http://schemas.microsoft.com/office/drawing/2014/main" id="{5BF9D05E-CA49-8A4F-AEE7-AC40EAFA0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0" name="Rectangle 2">
                        <a:extLst>
                          <a:ext uri="{FF2B5EF4-FFF2-40B4-BE49-F238E27FC236}">
                            <a16:creationId xmlns:a16="http://schemas.microsoft.com/office/drawing/2014/main" id="{F9C70D38-7817-254F-BE0D-BBDB683A1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46" name="Group 1245">
                      <a:extLst>
                        <a:ext uri="{FF2B5EF4-FFF2-40B4-BE49-F238E27FC236}">
                          <a16:creationId xmlns:a16="http://schemas.microsoft.com/office/drawing/2014/main" id="{1F7210C4-4EE1-DB40-9639-5467B79B6138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247" name="Rectangle 2">
                        <a:extLst>
                          <a:ext uri="{FF2B5EF4-FFF2-40B4-BE49-F238E27FC236}">
                            <a16:creationId xmlns:a16="http://schemas.microsoft.com/office/drawing/2014/main" id="{67C8BF1D-7080-7741-BA04-CC142EA3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8" name="Rectangle 2">
                        <a:extLst>
                          <a:ext uri="{FF2B5EF4-FFF2-40B4-BE49-F238E27FC236}">
                            <a16:creationId xmlns:a16="http://schemas.microsoft.com/office/drawing/2014/main" id="{833A4253-6251-644C-9A41-868FB9DE7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22" name="Group 1221">
                    <a:extLst>
                      <a:ext uri="{FF2B5EF4-FFF2-40B4-BE49-F238E27FC236}">
                        <a16:creationId xmlns:a16="http://schemas.microsoft.com/office/drawing/2014/main" id="{6B894509-E045-9C41-BE6F-9C0B88CD86CE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223" name="Group 1222">
                      <a:extLst>
                        <a:ext uri="{FF2B5EF4-FFF2-40B4-BE49-F238E27FC236}">
                          <a16:creationId xmlns:a16="http://schemas.microsoft.com/office/drawing/2014/main" id="{426B3946-B066-6242-9E64-CBFBA3A06B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239" name="Rectangle 2">
                        <a:extLst>
                          <a:ext uri="{FF2B5EF4-FFF2-40B4-BE49-F238E27FC236}">
                            <a16:creationId xmlns:a16="http://schemas.microsoft.com/office/drawing/2014/main" id="{816EA081-BB34-C64D-9F3E-6DA07630A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0" name="Rectangle 2">
                        <a:extLst>
                          <a:ext uri="{FF2B5EF4-FFF2-40B4-BE49-F238E27FC236}">
                            <a16:creationId xmlns:a16="http://schemas.microsoft.com/office/drawing/2014/main" id="{83CBCA47-2FAD-804C-82AF-E68DDEF956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24" name="Group 1223">
                      <a:extLst>
                        <a:ext uri="{FF2B5EF4-FFF2-40B4-BE49-F238E27FC236}">
                          <a16:creationId xmlns:a16="http://schemas.microsoft.com/office/drawing/2014/main" id="{37F1FE71-DAAA-7A47-9F34-42E7FE962E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237" name="Rectangle 2">
                        <a:extLst>
                          <a:ext uri="{FF2B5EF4-FFF2-40B4-BE49-F238E27FC236}">
                            <a16:creationId xmlns:a16="http://schemas.microsoft.com/office/drawing/2014/main" id="{F9F2346B-514B-FF4C-AC21-D3BE0A2B63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8" name="Rectangle 2">
                        <a:extLst>
                          <a:ext uri="{FF2B5EF4-FFF2-40B4-BE49-F238E27FC236}">
                            <a16:creationId xmlns:a16="http://schemas.microsoft.com/office/drawing/2014/main" id="{AFE20CDE-067A-1641-8B45-66548DCECF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25" name="Group 1224">
                      <a:extLst>
                        <a:ext uri="{FF2B5EF4-FFF2-40B4-BE49-F238E27FC236}">
                          <a16:creationId xmlns:a16="http://schemas.microsoft.com/office/drawing/2014/main" id="{A82EFAC4-7809-4F4A-B606-7345F61556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235" name="Rectangle 2">
                        <a:extLst>
                          <a:ext uri="{FF2B5EF4-FFF2-40B4-BE49-F238E27FC236}">
                            <a16:creationId xmlns:a16="http://schemas.microsoft.com/office/drawing/2014/main" id="{6491A517-2FD6-4F4B-999A-BE0527C085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6" name="Rectangle 2">
                        <a:extLst>
                          <a:ext uri="{FF2B5EF4-FFF2-40B4-BE49-F238E27FC236}">
                            <a16:creationId xmlns:a16="http://schemas.microsoft.com/office/drawing/2014/main" id="{0239CA5E-E22B-1C42-9275-08C797C34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26" name="Group 1225">
                      <a:extLst>
                        <a:ext uri="{FF2B5EF4-FFF2-40B4-BE49-F238E27FC236}">
                          <a16:creationId xmlns:a16="http://schemas.microsoft.com/office/drawing/2014/main" id="{3126B337-5EF6-D344-B3A0-46B112970C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233" name="Rectangle 2">
                        <a:extLst>
                          <a:ext uri="{FF2B5EF4-FFF2-40B4-BE49-F238E27FC236}">
                            <a16:creationId xmlns:a16="http://schemas.microsoft.com/office/drawing/2014/main" id="{D3117E25-F99F-D44A-96E7-97FC6BBAF7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4" name="Rectangle 2">
                        <a:extLst>
                          <a:ext uri="{FF2B5EF4-FFF2-40B4-BE49-F238E27FC236}">
                            <a16:creationId xmlns:a16="http://schemas.microsoft.com/office/drawing/2014/main" id="{B52CAD81-BD8B-A842-9B13-DC730A87A1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27" name="Group 1226">
                      <a:extLst>
                        <a:ext uri="{FF2B5EF4-FFF2-40B4-BE49-F238E27FC236}">
                          <a16:creationId xmlns:a16="http://schemas.microsoft.com/office/drawing/2014/main" id="{6ABC8B75-6185-E841-8998-EFBAA7064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231" name="Rectangle 2">
                        <a:extLst>
                          <a:ext uri="{FF2B5EF4-FFF2-40B4-BE49-F238E27FC236}">
                            <a16:creationId xmlns:a16="http://schemas.microsoft.com/office/drawing/2014/main" id="{A7CB1F78-BF4B-A14D-B151-E06586067A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2" name="Rectangle 2">
                        <a:extLst>
                          <a:ext uri="{FF2B5EF4-FFF2-40B4-BE49-F238E27FC236}">
                            <a16:creationId xmlns:a16="http://schemas.microsoft.com/office/drawing/2014/main" id="{6103110D-7E99-2B46-9540-DC14036FFC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28" name="Group 1227">
                      <a:extLst>
                        <a:ext uri="{FF2B5EF4-FFF2-40B4-BE49-F238E27FC236}">
                          <a16:creationId xmlns:a16="http://schemas.microsoft.com/office/drawing/2014/main" id="{B816BCB8-31EB-604C-B06B-50C7360BF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229" name="Rectangle 2">
                        <a:extLst>
                          <a:ext uri="{FF2B5EF4-FFF2-40B4-BE49-F238E27FC236}">
                            <a16:creationId xmlns:a16="http://schemas.microsoft.com/office/drawing/2014/main" id="{96717800-2B4F-224B-B0F1-AFB4DEED1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0" name="Rectangle 2">
                        <a:extLst>
                          <a:ext uri="{FF2B5EF4-FFF2-40B4-BE49-F238E27FC236}">
                            <a16:creationId xmlns:a16="http://schemas.microsoft.com/office/drawing/2014/main" id="{4961B1C8-FE58-AC41-A097-C2862BC59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29" name="Group 1028">
                  <a:extLst>
                    <a:ext uri="{FF2B5EF4-FFF2-40B4-BE49-F238E27FC236}">
                      <a16:creationId xmlns:a16="http://schemas.microsoft.com/office/drawing/2014/main" id="{F44BF47A-9489-9942-B32C-AD8809BE0291}"/>
                    </a:ext>
                  </a:extLst>
                </p:cNvPr>
                <p:cNvGrpSpPr/>
                <p:nvPr/>
              </p:nvGrpSpPr>
              <p:grpSpPr>
                <a:xfrm>
                  <a:off x="32705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179" name="Group 1178">
                    <a:extLst>
                      <a:ext uri="{FF2B5EF4-FFF2-40B4-BE49-F238E27FC236}">
                        <a16:creationId xmlns:a16="http://schemas.microsoft.com/office/drawing/2014/main" id="{757901F0-5E58-DC4E-ADE4-03EAB1404FAE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218" name="Oval 1217">
                      <a:extLst>
                        <a:ext uri="{FF2B5EF4-FFF2-40B4-BE49-F238E27FC236}">
                          <a16:creationId xmlns:a16="http://schemas.microsoft.com/office/drawing/2014/main" id="{B5FE6155-0BAB-CF4E-AC07-9BEA9C8353B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Doughnut 1218">
                      <a:extLst>
                        <a:ext uri="{FF2B5EF4-FFF2-40B4-BE49-F238E27FC236}">
                          <a16:creationId xmlns:a16="http://schemas.microsoft.com/office/drawing/2014/main" id="{2D870351-D2D3-F842-9A1F-2D2570ED917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6A3939C3-48E5-E34E-B3B4-FB6A7F43D929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200" name="Group 1199">
                      <a:extLst>
                        <a:ext uri="{FF2B5EF4-FFF2-40B4-BE49-F238E27FC236}">
                          <a16:creationId xmlns:a16="http://schemas.microsoft.com/office/drawing/2014/main" id="{959F84FD-F3AC-3549-8FD8-19F179046B0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16" name="Rectangle 2">
                        <a:extLst>
                          <a:ext uri="{FF2B5EF4-FFF2-40B4-BE49-F238E27FC236}">
                            <a16:creationId xmlns:a16="http://schemas.microsoft.com/office/drawing/2014/main" id="{30E1CCE4-2B19-274D-9395-173E79E8C0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7" name="Rectangle 2">
                        <a:extLst>
                          <a:ext uri="{FF2B5EF4-FFF2-40B4-BE49-F238E27FC236}">
                            <a16:creationId xmlns:a16="http://schemas.microsoft.com/office/drawing/2014/main" id="{3003186B-DA4B-CD45-A7C0-073985A79E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01" name="Group 1200">
                      <a:extLst>
                        <a:ext uri="{FF2B5EF4-FFF2-40B4-BE49-F238E27FC236}">
                          <a16:creationId xmlns:a16="http://schemas.microsoft.com/office/drawing/2014/main" id="{0A9ADB95-C066-3049-A41B-869F863BC32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14" name="Rectangle 2">
                        <a:extLst>
                          <a:ext uri="{FF2B5EF4-FFF2-40B4-BE49-F238E27FC236}">
                            <a16:creationId xmlns:a16="http://schemas.microsoft.com/office/drawing/2014/main" id="{03B8CA06-F931-7046-B616-2F751ADB96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5" name="Rectangle 2">
                        <a:extLst>
                          <a:ext uri="{FF2B5EF4-FFF2-40B4-BE49-F238E27FC236}">
                            <a16:creationId xmlns:a16="http://schemas.microsoft.com/office/drawing/2014/main" id="{E0FFEFE7-B969-DE41-9B78-19BAF8FD79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02" name="Group 1201">
                      <a:extLst>
                        <a:ext uri="{FF2B5EF4-FFF2-40B4-BE49-F238E27FC236}">
                          <a16:creationId xmlns:a16="http://schemas.microsoft.com/office/drawing/2014/main" id="{E2C1CBB5-B1FE-324B-9D1F-34DC94C7F99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212" name="Rectangle 2">
                        <a:extLst>
                          <a:ext uri="{FF2B5EF4-FFF2-40B4-BE49-F238E27FC236}">
                            <a16:creationId xmlns:a16="http://schemas.microsoft.com/office/drawing/2014/main" id="{D2682752-1F80-2048-85BB-64DC765F64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3" name="Rectangle 2">
                        <a:extLst>
                          <a:ext uri="{FF2B5EF4-FFF2-40B4-BE49-F238E27FC236}">
                            <a16:creationId xmlns:a16="http://schemas.microsoft.com/office/drawing/2014/main" id="{DA2B01F4-EF9B-594B-9DF5-594DFFF975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03" name="Group 1202">
                      <a:extLst>
                        <a:ext uri="{FF2B5EF4-FFF2-40B4-BE49-F238E27FC236}">
                          <a16:creationId xmlns:a16="http://schemas.microsoft.com/office/drawing/2014/main" id="{690DB71D-AF03-004E-8780-D30BD4D6936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210" name="Rectangle 2">
                        <a:extLst>
                          <a:ext uri="{FF2B5EF4-FFF2-40B4-BE49-F238E27FC236}">
                            <a16:creationId xmlns:a16="http://schemas.microsoft.com/office/drawing/2014/main" id="{B3AA3292-685C-7B4E-B0AA-4573E484DC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1" name="Rectangle 2">
                        <a:extLst>
                          <a:ext uri="{FF2B5EF4-FFF2-40B4-BE49-F238E27FC236}">
                            <a16:creationId xmlns:a16="http://schemas.microsoft.com/office/drawing/2014/main" id="{D46A1BAA-2549-B74B-BD1A-2B5637D86C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04" name="Group 1203">
                      <a:extLst>
                        <a:ext uri="{FF2B5EF4-FFF2-40B4-BE49-F238E27FC236}">
                          <a16:creationId xmlns:a16="http://schemas.microsoft.com/office/drawing/2014/main" id="{BFA7CCB1-FC6C-C04A-9A6F-EA4154D3170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208" name="Rectangle 2">
                        <a:extLst>
                          <a:ext uri="{FF2B5EF4-FFF2-40B4-BE49-F238E27FC236}">
                            <a16:creationId xmlns:a16="http://schemas.microsoft.com/office/drawing/2014/main" id="{B9462508-510A-5043-BE3D-74D3614BCF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9" name="Rectangle 2">
                        <a:extLst>
                          <a:ext uri="{FF2B5EF4-FFF2-40B4-BE49-F238E27FC236}">
                            <a16:creationId xmlns:a16="http://schemas.microsoft.com/office/drawing/2014/main" id="{45B55003-D8C6-5A4A-8E3D-C1A21D68CB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05" name="Group 1204">
                      <a:extLst>
                        <a:ext uri="{FF2B5EF4-FFF2-40B4-BE49-F238E27FC236}">
                          <a16:creationId xmlns:a16="http://schemas.microsoft.com/office/drawing/2014/main" id="{5DB58240-7B07-2B4F-8B80-0E041CCAFDF0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206" name="Rectangle 2">
                        <a:extLst>
                          <a:ext uri="{FF2B5EF4-FFF2-40B4-BE49-F238E27FC236}">
                            <a16:creationId xmlns:a16="http://schemas.microsoft.com/office/drawing/2014/main" id="{0D586915-5902-5D43-817F-975BE3DBDE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7" name="Rectangle 2">
                        <a:extLst>
                          <a:ext uri="{FF2B5EF4-FFF2-40B4-BE49-F238E27FC236}">
                            <a16:creationId xmlns:a16="http://schemas.microsoft.com/office/drawing/2014/main" id="{FD1A7710-462F-5D48-8349-9EC5F19C24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A0C4B27C-A35A-324A-9931-EB3B24BE50BC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182" name="Group 1181">
                      <a:extLst>
                        <a:ext uri="{FF2B5EF4-FFF2-40B4-BE49-F238E27FC236}">
                          <a16:creationId xmlns:a16="http://schemas.microsoft.com/office/drawing/2014/main" id="{84988A14-AFAF-9746-A7FE-47B9308829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198" name="Rectangle 2">
                        <a:extLst>
                          <a:ext uri="{FF2B5EF4-FFF2-40B4-BE49-F238E27FC236}">
                            <a16:creationId xmlns:a16="http://schemas.microsoft.com/office/drawing/2014/main" id="{66F7F14E-EBDB-0F4F-8E5E-C10F0C4921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9" name="Rectangle 2">
                        <a:extLst>
                          <a:ext uri="{FF2B5EF4-FFF2-40B4-BE49-F238E27FC236}">
                            <a16:creationId xmlns:a16="http://schemas.microsoft.com/office/drawing/2014/main" id="{D9D1B2FB-9DE1-654A-BE92-A43DBF7345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83" name="Group 1182">
                      <a:extLst>
                        <a:ext uri="{FF2B5EF4-FFF2-40B4-BE49-F238E27FC236}">
                          <a16:creationId xmlns:a16="http://schemas.microsoft.com/office/drawing/2014/main" id="{5F193E4D-D601-CA4F-983A-C9C07E9444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196" name="Rectangle 2">
                        <a:extLst>
                          <a:ext uri="{FF2B5EF4-FFF2-40B4-BE49-F238E27FC236}">
                            <a16:creationId xmlns:a16="http://schemas.microsoft.com/office/drawing/2014/main" id="{8E5EEC08-C07D-EB4E-B70D-81663833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7" name="Rectangle 2">
                        <a:extLst>
                          <a:ext uri="{FF2B5EF4-FFF2-40B4-BE49-F238E27FC236}">
                            <a16:creationId xmlns:a16="http://schemas.microsoft.com/office/drawing/2014/main" id="{ADC5FDEF-0BD2-F24A-B246-1AA30606A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84" name="Group 1183">
                      <a:extLst>
                        <a:ext uri="{FF2B5EF4-FFF2-40B4-BE49-F238E27FC236}">
                          <a16:creationId xmlns:a16="http://schemas.microsoft.com/office/drawing/2014/main" id="{B3F05BB7-B0A4-FA40-9950-88522E2490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194" name="Rectangle 2">
                        <a:extLst>
                          <a:ext uri="{FF2B5EF4-FFF2-40B4-BE49-F238E27FC236}">
                            <a16:creationId xmlns:a16="http://schemas.microsoft.com/office/drawing/2014/main" id="{6479DE92-01EF-444C-94D4-C327E00508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5" name="Rectangle 2">
                        <a:extLst>
                          <a:ext uri="{FF2B5EF4-FFF2-40B4-BE49-F238E27FC236}">
                            <a16:creationId xmlns:a16="http://schemas.microsoft.com/office/drawing/2014/main" id="{0704FB8F-A0D1-9749-A233-17C495CC77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85" name="Group 1184">
                      <a:extLst>
                        <a:ext uri="{FF2B5EF4-FFF2-40B4-BE49-F238E27FC236}">
                          <a16:creationId xmlns:a16="http://schemas.microsoft.com/office/drawing/2014/main" id="{12885824-2D27-0946-A639-D6E8FB6DC2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192" name="Rectangle 2">
                        <a:extLst>
                          <a:ext uri="{FF2B5EF4-FFF2-40B4-BE49-F238E27FC236}">
                            <a16:creationId xmlns:a16="http://schemas.microsoft.com/office/drawing/2014/main" id="{C1A18BF4-2FF3-2940-B776-43C9F65ADC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3" name="Rectangle 2">
                        <a:extLst>
                          <a:ext uri="{FF2B5EF4-FFF2-40B4-BE49-F238E27FC236}">
                            <a16:creationId xmlns:a16="http://schemas.microsoft.com/office/drawing/2014/main" id="{9177F38A-B3C0-E54D-AF79-F6F83656F9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86" name="Group 1185">
                      <a:extLst>
                        <a:ext uri="{FF2B5EF4-FFF2-40B4-BE49-F238E27FC236}">
                          <a16:creationId xmlns:a16="http://schemas.microsoft.com/office/drawing/2014/main" id="{35EB63CF-8585-9846-847A-38CB9E71BC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190" name="Rectangle 2">
                        <a:extLst>
                          <a:ext uri="{FF2B5EF4-FFF2-40B4-BE49-F238E27FC236}">
                            <a16:creationId xmlns:a16="http://schemas.microsoft.com/office/drawing/2014/main" id="{9C23EE18-8300-8F41-8DE9-56D304792D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1" name="Rectangle 2">
                        <a:extLst>
                          <a:ext uri="{FF2B5EF4-FFF2-40B4-BE49-F238E27FC236}">
                            <a16:creationId xmlns:a16="http://schemas.microsoft.com/office/drawing/2014/main" id="{F3A5CE13-C85B-3843-B76E-CED316B459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87" name="Group 1186">
                      <a:extLst>
                        <a:ext uri="{FF2B5EF4-FFF2-40B4-BE49-F238E27FC236}">
                          <a16:creationId xmlns:a16="http://schemas.microsoft.com/office/drawing/2014/main" id="{25CA4B11-FAC7-5B48-8A7D-6C2745DF03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188" name="Rectangle 2">
                        <a:extLst>
                          <a:ext uri="{FF2B5EF4-FFF2-40B4-BE49-F238E27FC236}">
                            <a16:creationId xmlns:a16="http://schemas.microsoft.com/office/drawing/2014/main" id="{523FAFEA-904C-2C4C-AEDC-A99059680D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9" name="Rectangle 2">
                        <a:extLst>
                          <a:ext uri="{FF2B5EF4-FFF2-40B4-BE49-F238E27FC236}">
                            <a16:creationId xmlns:a16="http://schemas.microsoft.com/office/drawing/2014/main" id="{955FC63F-6069-114A-A121-45C0025CF7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30" name="Group 1029">
                  <a:extLst>
                    <a:ext uri="{FF2B5EF4-FFF2-40B4-BE49-F238E27FC236}">
                      <a16:creationId xmlns:a16="http://schemas.microsoft.com/office/drawing/2014/main" id="{4C1C4E42-016F-9C44-83E4-937B574436E2}"/>
                    </a:ext>
                  </a:extLst>
                </p:cNvPr>
                <p:cNvGrpSpPr/>
                <p:nvPr/>
              </p:nvGrpSpPr>
              <p:grpSpPr>
                <a:xfrm>
                  <a:off x="31689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138" name="Group 1137">
                    <a:extLst>
                      <a:ext uri="{FF2B5EF4-FFF2-40B4-BE49-F238E27FC236}">
                        <a16:creationId xmlns:a16="http://schemas.microsoft.com/office/drawing/2014/main" id="{5A980D90-74E5-3244-B4BE-969C7D712E83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177" name="Oval 1176">
                      <a:extLst>
                        <a:ext uri="{FF2B5EF4-FFF2-40B4-BE49-F238E27FC236}">
                          <a16:creationId xmlns:a16="http://schemas.microsoft.com/office/drawing/2014/main" id="{C970C451-98D7-994B-A329-3CEF06A678E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Doughnut 1177">
                      <a:extLst>
                        <a:ext uri="{FF2B5EF4-FFF2-40B4-BE49-F238E27FC236}">
                          <a16:creationId xmlns:a16="http://schemas.microsoft.com/office/drawing/2014/main" id="{50435B9E-36A1-DE48-87D4-1C2A2CB5BF2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39" name="Group 1138">
                    <a:extLst>
                      <a:ext uri="{FF2B5EF4-FFF2-40B4-BE49-F238E27FC236}">
                        <a16:creationId xmlns:a16="http://schemas.microsoft.com/office/drawing/2014/main" id="{09B38F0D-B77E-8140-9B1A-C8B3EF1DBC93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159" name="Group 1158">
                      <a:extLst>
                        <a:ext uri="{FF2B5EF4-FFF2-40B4-BE49-F238E27FC236}">
                          <a16:creationId xmlns:a16="http://schemas.microsoft.com/office/drawing/2014/main" id="{291A260B-F8CF-094E-8529-7A159FE8CEE3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75" name="Rectangle 2">
                        <a:extLst>
                          <a:ext uri="{FF2B5EF4-FFF2-40B4-BE49-F238E27FC236}">
                            <a16:creationId xmlns:a16="http://schemas.microsoft.com/office/drawing/2014/main" id="{286101B8-9A04-274F-A071-6203C432E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6" name="Rectangle 2">
                        <a:extLst>
                          <a:ext uri="{FF2B5EF4-FFF2-40B4-BE49-F238E27FC236}">
                            <a16:creationId xmlns:a16="http://schemas.microsoft.com/office/drawing/2014/main" id="{DAAB28FA-5972-A648-8A43-556EEF35DB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0" name="Group 1159">
                      <a:extLst>
                        <a:ext uri="{FF2B5EF4-FFF2-40B4-BE49-F238E27FC236}">
                          <a16:creationId xmlns:a16="http://schemas.microsoft.com/office/drawing/2014/main" id="{2B539E7D-F359-5F44-95BE-C164050CE52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73" name="Rectangle 2">
                        <a:extLst>
                          <a:ext uri="{FF2B5EF4-FFF2-40B4-BE49-F238E27FC236}">
                            <a16:creationId xmlns:a16="http://schemas.microsoft.com/office/drawing/2014/main" id="{C4E0E3F5-5DD2-A541-BCD4-938AB3C1AA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4" name="Rectangle 2">
                        <a:extLst>
                          <a:ext uri="{FF2B5EF4-FFF2-40B4-BE49-F238E27FC236}">
                            <a16:creationId xmlns:a16="http://schemas.microsoft.com/office/drawing/2014/main" id="{2D715C74-414C-4F4E-A3DA-A9450390FB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1" name="Group 1160">
                      <a:extLst>
                        <a:ext uri="{FF2B5EF4-FFF2-40B4-BE49-F238E27FC236}">
                          <a16:creationId xmlns:a16="http://schemas.microsoft.com/office/drawing/2014/main" id="{5046462D-FACF-154C-BCB0-77FB690F9F10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71" name="Rectangle 2">
                        <a:extLst>
                          <a:ext uri="{FF2B5EF4-FFF2-40B4-BE49-F238E27FC236}">
                            <a16:creationId xmlns:a16="http://schemas.microsoft.com/office/drawing/2014/main" id="{8AF1BE70-6804-4D48-87F7-CD77089207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2" name="Rectangle 2">
                        <a:extLst>
                          <a:ext uri="{FF2B5EF4-FFF2-40B4-BE49-F238E27FC236}">
                            <a16:creationId xmlns:a16="http://schemas.microsoft.com/office/drawing/2014/main" id="{D28A0FE3-9061-0A4F-A824-05FE6DE9FF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2" name="Group 1161">
                      <a:extLst>
                        <a:ext uri="{FF2B5EF4-FFF2-40B4-BE49-F238E27FC236}">
                          <a16:creationId xmlns:a16="http://schemas.microsoft.com/office/drawing/2014/main" id="{168227BF-E652-D24B-BF38-623C4AECC50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169" name="Rectangle 2">
                        <a:extLst>
                          <a:ext uri="{FF2B5EF4-FFF2-40B4-BE49-F238E27FC236}">
                            <a16:creationId xmlns:a16="http://schemas.microsoft.com/office/drawing/2014/main" id="{AD9065D7-C268-DD44-A7FB-113E9E815C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0" name="Rectangle 2">
                        <a:extLst>
                          <a:ext uri="{FF2B5EF4-FFF2-40B4-BE49-F238E27FC236}">
                            <a16:creationId xmlns:a16="http://schemas.microsoft.com/office/drawing/2014/main" id="{B916E78B-F1B0-E84F-AEB8-E1E0CF3F0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3" name="Group 1162">
                      <a:extLst>
                        <a:ext uri="{FF2B5EF4-FFF2-40B4-BE49-F238E27FC236}">
                          <a16:creationId xmlns:a16="http://schemas.microsoft.com/office/drawing/2014/main" id="{9476E9B3-7C6C-2D43-BBA8-21BCC0C5C97D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167" name="Rectangle 2">
                        <a:extLst>
                          <a:ext uri="{FF2B5EF4-FFF2-40B4-BE49-F238E27FC236}">
                            <a16:creationId xmlns:a16="http://schemas.microsoft.com/office/drawing/2014/main" id="{55FBE60A-0629-4640-BC3C-480752B8E0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8" name="Rectangle 2">
                        <a:extLst>
                          <a:ext uri="{FF2B5EF4-FFF2-40B4-BE49-F238E27FC236}">
                            <a16:creationId xmlns:a16="http://schemas.microsoft.com/office/drawing/2014/main" id="{E57326C6-1946-B348-9ACF-5BA9A06861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64" name="Group 1163">
                      <a:extLst>
                        <a:ext uri="{FF2B5EF4-FFF2-40B4-BE49-F238E27FC236}">
                          <a16:creationId xmlns:a16="http://schemas.microsoft.com/office/drawing/2014/main" id="{A9E3CCFF-2701-124A-A8F6-77D5D983D880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165" name="Rectangle 2">
                        <a:extLst>
                          <a:ext uri="{FF2B5EF4-FFF2-40B4-BE49-F238E27FC236}">
                            <a16:creationId xmlns:a16="http://schemas.microsoft.com/office/drawing/2014/main" id="{3F9A5645-9834-5741-928E-D10858684B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6" name="Rectangle 2">
                        <a:extLst>
                          <a:ext uri="{FF2B5EF4-FFF2-40B4-BE49-F238E27FC236}">
                            <a16:creationId xmlns:a16="http://schemas.microsoft.com/office/drawing/2014/main" id="{9B877448-74E6-3140-9A63-BA995EE8E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140" name="Group 1139">
                    <a:extLst>
                      <a:ext uri="{FF2B5EF4-FFF2-40B4-BE49-F238E27FC236}">
                        <a16:creationId xmlns:a16="http://schemas.microsoft.com/office/drawing/2014/main" id="{E379392A-723B-484F-8C95-1B8C80545A28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141" name="Group 1140">
                      <a:extLst>
                        <a:ext uri="{FF2B5EF4-FFF2-40B4-BE49-F238E27FC236}">
                          <a16:creationId xmlns:a16="http://schemas.microsoft.com/office/drawing/2014/main" id="{DD0411D1-782C-8D48-BC96-7894612531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157" name="Rectangle 2">
                        <a:extLst>
                          <a:ext uri="{FF2B5EF4-FFF2-40B4-BE49-F238E27FC236}">
                            <a16:creationId xmlns:a16="http://schemas.microsoft.com/office/drawing/2014/main" id="{52EB3A33-2172-354A-AF65-2777755906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8" name="Rectangle 2">
                        <a:extLst>
                          <a:ext uri="{FF2B5EF4-FFF2-40B4-BE49-F238E27FC236}">
                            <a16:creationId xmlns:a16="http://schemas.microsoft.com/office/drawing/2014/main" id="{D8A4E26C-C68D-3544-BB66-F26377C1AF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42" name="Group 1141">
                      <a:extLst>
                        <a:ext uri="{FF2B5EF4-FFF2-40B4-BE49-F238E27FC236}">
                          <a16:creationId xmlns:a16="http://schemas.microsoft.com/office/drawing/2014/main" id="{DF5FC4AC-84EA-A144-BED0-C3CAA93572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155" name="Rectangle 2">
                        <a:extLst>
                          <a:ext uri="{FF2B5EF4-FFF2-40B4-BE49-F238E27FC236}">
                            <a16:creationId xmlns:a16="http://schemas.microsoft.com/office/drawing/2014/main" id="{435F50BA-3797-3C4E-B060-A6A9A7853D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6" name="Rectangle 2">
                        <a:extLst>
                          <a:ext uri="{FF2B5EF4-FFF2-40B4-BE49-F238E27FC236}">
                            <a16:creationId xmlns:a16="http://schemas.microsoft.com/office/drawing/2014/main" id="{1F318E6A-66F7-0444-A3CA-F1B7AFF34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43" name="Group 1142">
                      <a:extLst>
                        <a:ext uri="{FF2B5EF4-FFF2-40B4-BE49-F238E27FC236}">
                          <a16:creationId xmlns:a16="http://schemas.microsoft.com/office/drawing/2014/main" id="{BBFFEF39-64BB-824D-8C4E-CB61999C77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153" name="Rectangle 2">
                        <a:extLst>
                          <a:ext uri="{FF2B5EF4-FFF2-40B4-BE49-F238E27FC236}">
                            <a16:creationId xmlns:a16="http://schemas.microsoft.com/office/drawing/2014/main" id="{D94BFFB7-FBB7-8F43-8340-9E5F1DF956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4" name="Rectangle 2">
                        <a:extLst>
                          <a:ext uri="{FF2B5EF4-FFF2-40B4-BE49-F238E27FC236}">
                            <a16:creationId xmlns:a16="http://schemas.microsoft.com/office/drawing/2014/main" id="{A537A130-14EB-0F42-8F0E-884EE7C848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44" name="Group 1143">
                      <a:extLst>
                        <a:ext uri="{FF2B5EF4-FFF2-40B4-BE49-F238E27FC236}">
                          <a16:creationId xmlns:a16="http://schemas.microsoft.com/office/drawing/2014/main" id="{A8911FDE-2744-F449-AC8F-5A654CFD96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151" name="Rectangle 2">
                        <a:extLst>
                          <a:ext uri="{FF2B5EF4-FFF2-40B4-BE49-F238E27FC236}">
                            <a16:creationId xmlns:a16="http://schemas.microsoft.com/office/drawing/2014/main" id="{25E04780-4921-3846-A988-F2B0DAF39B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2" name="Rectangle 2">
                        <a:extLst>
                          <a:ext uri="{FF2B5EF4-FFF2-40B4-BE49-F238E27FC236}">
                            <a16:creationId xmlns:a16="http://schemas.microsoft.com/office/drawing/2014/main" id="{716B8333-C85A-BC4A-8A2A-2DCC3A16B1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45" name="Group 1144">
                      <a:extLst>
                        <a:ext uri="{FF2B5EF4-FFF2-40B4-BE49-F238E27FC236}">
                          <a16:creationId xmlns:a16="http://schemas.microsoft.com/office/drawing/2014/main" id="{2B6F9768-B9DB-A24F-AA5B-82018D6D9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149" name="Rectangle 2">
                        <a:extLst>
                          <a:ext uri="{FF2B5EF4-FFF2-40B4-BE49-F238E27FC236}">
                            <a16:creationId xmlns:a16="http://schemas.microsoft.com/office/drawing/2014/main" id="{88A3CEC5-6D5A-BF4E-AAC2-2B8A865CBF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0" name="Rectangle 2">
                        <a:extLst>
                          <a:ext uri="{FF2B5EF4-FFF2-40B4-BE49-F238E27FC236}">
                            <a16:creationId xmlns:a16="http://schemas.microsoft.com/office/drawing/2014/main" id="{A35F4565-30C1-F347-9ED0-91DCF6A512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46" name="Group 1145">
                      <a:extLst>
                        <a:ext uri="{FF2B5EF4-FFF2-40B4-BE49-F238E27FC236}">
                          <a16:creationId xmlns:a16="http://schemas.microsoft.com/office/drawing/2014/main" id="{7F7F6B4F-513A-144A-80E0-E62B7D83E2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147" name="Rectangle 2">
                        <a:extLst>
                          <a:ext uri="{FF2B5EF4-FFF2-40B4-BE49-F238E27FC236}">
                            <a16:creationId xmlns:a16="http://schemas.microsoft.com/office/drawing/2014/main" id="{B658052D-1A54-7F46-8D03-D32AAE523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8" name="Rectangle 2">
                        <a:extLst>
                          <a:ext uri="{FF2B5EF4-FFF2-40B4-BE49-F238E27FC236}">
                            <a16:creationId xmlns:a16="http://schemas.microsoft.com/office/drawing/2014/main" id="{D624F72A-BEAC-9C4B-B6FB-DFCF0612E7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id="{2450A6FA-1FF5-404D-B0A1-4EA3D81A5D6F}"/>
                    </a:ext>
                  </a:extLst>
                </p:cNvPr>
                <p:cNvGrpSpPr/>
                <p:nvPr/>
              </p:nvGrpSpPr>
              <p:grpSpPr>
                <a:xfrm>
                  <a:off x="3067309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097" name="Group 1096">
                    <a:extLst>
                      <a:ext uri="{FF2B5EF4-FFF2-40B4-BE49-F238E27FC236}">
                        <a16:creationId xmlns:a16="http://schemas.microsoft.com/office/drawing/2014/main" id="{D01FFC3C-F0B9-7644-8119-CB13C6699392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136" name="Oval 1135">
                      <a:extLst>
                        <a:ext uri="{FF2B5EF4-FFF2-40B4-BE49-F238E27FC236}">
                          <a16:creationId xmlns:a16="http://schemas.microsoft.com/office/drawing/2014/main" id="{1FE348B0-F506-F242-88F5-BA0509A3792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Doughnut 1136">
                      <a:extLst>
                        <a:ext uri="{FF2B5EF4-FFF2-40B4-BE49-F238E27FC236}">
                          <a16:creationId xmlns:a16="http://schemas.microsoft.com/office/drawing/2014/main" id="{3F400CC6-95D9-F941-84AE-8983E76EA63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98" name="Group 1097">
                    <a:extLst>
                      <a:ext uri="{FF2B5EF4-FFF2-40B4-BE49-F238E27FC236}">
                        <a16:creationId xmlns:a16="http://schemas.microsoft.com/office/drawing/2014/main" id="{1F4B31ED-F587-654E-BD3A-7BB11A1A8F41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118" name="Group 1117">
                      <a:extLst>
                        <a:ext uri="{FF2B5EF4-FFF2-40B4-BE49-F238E27FC236}">
                          <a16:creationId xmlns:a16="http://schemas.microsoft.com/office/drawing/2014/main" id="{563C78DB-CE65-A54D-982A-7D57C30BE6F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34" name="Rectangle 2">
                        <a:extLst>
                          <a:ext uri="{FF2B5EF4-FFF2-40B4-BE49-F238E27FC236}">
                            <a16:creationId xmlns:a16="http://schemas.microsoft.com/office/drawing/2014/main" id="{8C694C3F-B528-A341-99C0-BF1958A197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5" name="Rectangle 2">
                        <a:extLst>
                          <a:ext uri="{FF2B5EF4-FFF2-40B4-BE49-F238E27FC236}">
                            <a16:creationId xmlns:a16="http://schemas.microsoft.com/office/drawing/2014/main" id="{762F0A18-2393-694A-A28D-492B2937F0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19" name="Group 1118">
                      <a:extLst>
                        <a:ext uri="{FF2B5EF4-FFF2-40B4-BE49-F238E27FC236}">
                          <a16:creationId xmlns:a16="http://schemas.microsoft.com/office/drawing/2014/main" id="{90ACD318-19E0-DD4D-AD41-EA3F186B713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32" name="Rectangle 2">
                        <a:extLst>
                          <a:ext uri="{FF2B5EF4-FFF2-40B4-BE49-F238E27FC236}">
                            <a16:creationId xmlns:a16="http://schemas.microsoft.com/office/drawing/2014/main" id="{8DF2355A-1AAE-B14F-AC03-5E5BD22C0D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3" name="Rectangle 2">
                        <a:extLst>
                          <a:ext uri="{FF2B5EF4-FFF2-40B4-BE49-F238E27FC236}">
                            <a16:creationId xmlns:a16="http://schemas.microsoft.com/office/drawing/2014/main" id="{2E51468A-0A2F-E34D-BD99-B25FAAE3EE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20" name="Group 1119">
                      <a:extLst>
                        <a:ext uri="{FF2B5EF4-FFF2-40B4-BE49-F238E27FC236}">
                          <a16:creationId xmlns:a16="http://schemas.microsoft.com/office/drawing/2014/main" id="{8018BE18-7E87-A443-839C-2BC20113C31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130" name="Rectangle 2">
                        <a:extLst>
                          <a:ext uri="{FF2B5EF4-FFF2-40B4-BE49-F238E27FC236}">
                            <a16:creationId xmlns:a16="http://schemas.microsoft.com/office/drawing/2014/main" id="{90C567DA-DB4B-F944-ABF9-61404A6C97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1" name="Rectangle 2">
                        <a:extLst>
                          <a:ext uri="{FF2B5EF4-FFF2-40B4-BE49-F238E27FC236}">
                            <a16:creationId xmlns:a16="http://schemas.microsoft.com/office/drawing/2014/main" id="{088B7E6E-BD70-C047-AB8E-31D96F076E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21" name="Group 1120">
                      <a:extLst>
                        <a:ext uri="{FF2B5EF4-FFF2-40B4-BE49-F238E27FC236}">
                          <a16:creationId xmlns:a16="http://schemas.microsoft.com/office/drawing/2014/main" id="{0EBFF09A-0C4C-8842-AE88-16298A8737AB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128" name="Rectangle 2">
                        <a:extLst>
                          <a:ext uri="{FF2B5EF4-FFF2-40B4-BE49-F238E27FC236}">
                            <a16:creationId xmlns:a16="http://schemas.microsoft.com/office/drawing/2014/main" id="{6D6456F2-1576-0649-87FC-9E049B37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9" name="Rectangle 2">
                        <a:extLst>
                          <a:ext uri="{FF2B5EF4-FFF2-40B4-BE49-F238E27FC236}">
                            <a16:creationId xmlns:a16="http://schemas.microsoft.com/office/drawing/2014/main" id="{70A4EEFB-6FB3-AE46-8347-5914D37EC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22" name="Group 1121">
                      <a:extLst>
                        <a:ext uri="{FF2B5EF4-FFF2-40B4-BE49-F238E27FC236}">
                          <a16:creationId xmlns:a16="http://schemas.microsoft.com/office/drawing/2014/main" id="{745B6635-BABE-2A45-A172-95B76E5DEF51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126" name="Rectangle 2">
                        <a:extLst>
                          <a:ext uri="{FF2B5EF4-FFF2-40B4-BE49-F238E27FC236}">
                            <a16:creationId xmlns:a16="http://schemas.microsoft.com/office/drawing/2014/main" id="{5800AB93-F909-E844-A231-219E507A15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7" name="Rectangle 2">
                        <a:extLst>
                          <a:ext uri="{FF2B5EF4-FFF2-40B4-BE49-F238E27FC236}">
                            <a16:creationId xmlns:a16="http://schemas.microsoft.com/office/drawing/2014/main" id="{97271625-C15C-EA45-AE7C-2A6A63C50A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23" name="Group 1122">
                      <a:extLst>
                        <a:ext uri="{FF2B5EF4-FFF2-40B4-BE49-F238E27FC236}">
                          <a16:creationId xmlns:a16="http://schemas.microsoft.com/office/drawing/2014/main" id="{708FAAB0-2C8E-9547-8008-37B8BC5DDC2F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124" name="Rectangle 2">
                        <a:extLst>
                          <a:ext uri="{FF2B5EF4-FFF2-40B4-BE49-F238E27FC236}">
                            <a16:creationId xmlns:a16="http://schemas.microsoft.com/office/drawing/2014/main" id="{A4D208D9-FB89-CC46-9376-641CBBDD31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5" name="Rectangle 2">
                        <a:extLst>
                          <a:ext uri="{FF2B5EF4-FFF2-40B4-BE49-F238E27FC236}">
                            <a16:creationId xmlns:a16="http://schemas.microsoft.com/office/drawing/2014/main" id="{EC9B6E86-52BF-E348-8A55-9C324ABF68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99" name="Group 1098">
                    <a:extLst>
                      <a:ext uri="{FF2B5EF4-FFF2-40B4-BE49-F238E27FC236}">
                        <a16:creationId xmlns:a16="http://schemas.microsoft.com/office/drawing/2014/main" id="{5414CFAC-1B49-F540-82F8-4B79D38C1F7C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100" name="Group 1099">
                      <a:extLst>
                        <a:ext uri="{FF2B5EF4-FFF2-40B4-BE49-F238E27FC236}">
                          <a16:creationId xmlns:a16="http://schemas.microsoft.com/office/drawing/2014/main" id="{C6BF68B0-3686-134C-87F3-415D2346D2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116" name="Rectangle 2">
                        <a:extLst>
                          <a:ext uri="{FF2B5EF4-FFF2-40B4-BE49-F238E27FC236}">
                            <a16:creationId xmlns:a16="http://schemas.microsoft.com/office/drawing/2014/main" id="{040C5D08-2F86-9340-B520-3F733003C5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7" name="Rectangle 2">
                        <a:extLst>
                          <a:ext uri="{FF2B5EF4-FFF2-40B4-BE49-F238E27FC236}">
                            <a16:creationId xmlns:a16="http://schemas.microsoft.com/office/drawing/2014/main" id="{30191116-800D-8F4A-A187-287EFCF0F3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1" name="Group 1100">
                      <a:extLst>
                        <a:ext uri="{FF2B5EF4-FFF2-40B4-BE49-F238E27FC236}">
                          <a16:creationId xmlns:a16="http://schemas.microsoft.com/office/drawing/2014/main" id="{7F7411DB-7BCE-B948-9A4C-1DBA87E0DE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114" name="Rectangle 2">
                        <a:extLst>
                          <a:ext uri="{FF2B5EF4-FFF2-40B4-BE49-F238E27FC236}">
                            <a16:creationId xmlns:a16="http://schemas.microsoft.com/office/drawing/2014/main" id="{CD361155-3C64-C04C-AF04-7CAE70E9D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5" name="Rectangle 2">
                        <a:extLst>
                          <a:ext uri="{FF2B5EF4-FFF2-40B4-BE49-F238E27FC236}">
                            <a16:creationId xmlns:a16="http://schemas.microsoft.com/office/drawing/2014/main" id="{BDAE15C9-AD53-384E-8ECA-CF5D9C597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2" name="Group 1101">
                      <a:extLst>
                        <a:ext uri="{FF2B5EF4-FFF2-40B4-BE49-F238E27FC236}">
                          <a16:creationId xmlns:a16="http://schemas.microsoft.com/office/drawing/2014/main" id="{4B53090E-4C5F-B943-BF73-74398AC6C1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112" name="Rectangle 2">
                        <a:extLst>
                          <a:ext uri="{FF2B5EF4-FFF2-40B4-BE49-F238E27FC236}">
                            <a16:creationId xmlns:a16="http://schemas.microsoft.com/office/drawing/2014/main" id="{DB17AD1A-3782-4C44-8E92-F413C47719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3" name="Rectangle 2">
                        <a:extLst>
                          <a:ext uri="{FF2B5EF4-FFF2-40B4-BE49-F238E27FC236}">
                            <a16:creationId xmlns:a16="http://schemas.microsoft.com/office/drawing/2014/main" id="{BBBFA2F2-061B-B349-8F47-AF852E071A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3" name="Group 1102">
                      <a:extLst>
                        <a:ext uri="{FF2B5EF4-FFF2-40B4-BE49-F238E27FC236}">
                          <a16:creationId xmlns:a16="http://schemas.microsoft.com/office/drawing/2014/main" id="{40DA04D3-550E-6546-BAB6-CF5A4B347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110" name="Rectangle 2">
                        <a:extLst>
                          <a:ext uri="{FF2B5EF4-FFF2-40B4-BE49-F238E27FC236}">
                            <a16:creationId xmlns:a16="http://schemas.microsoft.com/office/drawing/2014/main" id="{AACAD8D4-0D30-9A43-AFD1-C66A13FE7F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1" name="Rectangle 2">
                        <a:extLst>
                          <a:ext uri="{FF2B5EF4-FFF2-40B4-BE49-F238E27FC236}">
                            <a16:creationId xmlns:a16="http://schemas.microsoft.com/office/drawing/2014/main" id="{3F4F4DF1-DD49-5148-8B21-675AADB011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4" name="Group 1103">
                      <a:extLst>
                        <a:ext uri="{FF2B5EF4-FFF2-40B4-BE49-F238E27FC236}">
                          <a16:creationId xmlns:a16="http://schemas.microsoft.com/office/drawing/2014/main" id="{AC13825D-2AB9-1E4F-8D0C-6561B73D42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108" name="Rectangle 2">
                        <a:extLst>
                          <a:ext uri="{FF2B5EF4-FFF2-40B4-BE49-F238E27FC236}">
                            <a16:creationId xmlns:a16="http://schemas.microsoft.com/office/drawing/2014/main" id="{E185096A-39A5-7145-AB1B-04D8551FA6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9" name="Rectangle 2">
                        <a:extLst>
                          <a:ext uri="{FF2B5EF4-FFF2-40B4-BE49-F238E27FC236}">
                            <a16:creationId xmlns:a16="http://schemas.microsoft.com/office/drawing/2014/main" id="{783A0F65-8C4D-BC43-A4A0-6042A87BAF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105" name="Group 1104">
                      <a:extLst>
                        <a:ext uri="{FF2B5EF4-FFF2-40B4-BE49-F238E27FC236}">
                          <a16:creationId xmlns:a16="http://schemas.microsoft.com/office/drawing/2014/main" id="{2E31225D-402A-1D4A-BB17-5EFD1A4E8A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106" name="Rectangle 2">
                        <a:extLst>
                          <a:ext uri="{FF2B5EF4-FFF2-40B4-BE49-F238E27FC236}">
                            <a16:creationId xmlns:a16="http://schemas.microsoft.com/office/drawing/2014/main" id="{0D47D8A9-3B16-9140-9DEF-DA3E91803B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7" name="Rectangle 2">
                        <a:extLst>
                          <a:ext uri="{FF2B5EF4-FFF2-40B4-BE49-F238E27FC236}">
                            <a16:creationId xmlns:a16="http://schemas.microsoft.com/office/drawing/2014/main" id="{378322AF-CAD2-E344-8652-28F222B0B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32" name="Group 1031">
                  <a:extLst>
                    <a:ext uri="{FF2B5EF4-FFF2-40B4-BE49-F238E27FC236}">
                      <a16:creationId xmlns:a16="http://schemas.microsoft.com/office/drawing/2014/main" id="{5E1BDE0A-F075-2745-A815-C7AECB674C40}"/>
                    </a:ext>
                  </a:extLst>
                </p:cNvPr>
                <p:cNvGrpSpPr/>
                <p:nvPr/>
              </p:nvGrpSpPr>
              <p:grpSpPr>
                <a:xfrm>
                  <a:off x="2962534" y="1765526"/>
                  <a:ext cx="104516" cy="250967"/>
                  <a:chOff x="2911734" y="1781401"/>
                  <a:chExt cx="104516" cy="250967"/>
                </a:xfrm>
              </p:grpSpPr>
              <p:grpSp>
                <p:nvGrpSpPr>
                  <p:cNvPr id="1056" name="Group 1055">
                    <a:extLst>
                      <a:ext uri="{FF2B5EF4-FFF2-40B4-BE49-F238E27FC236}">
                        <a16:creationId xmlns:a16="http://schemas.microsoft.com/office/drawing/2014/main" id="{4726443A-0579-4A4D-BA96-9C6F724EEEE1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29" y="1986649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095" name="Oval 1094">
                      <a:extLst>
                        <a:ext uri="{FF2B5EF4-FFF2-40B4-BE49-F238E27FC236}">
                          <a16:creationId xmlns:a16="http://schemas.microsoft.com/office/drawing/2014/main" id="{148426D6-3296-0F4D-8EB6-C4EE87B4183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6" name="Doughnut 1095">
                      <a:extLst>
                        <a:ext uri="{FF2B5EF4-FFF2-40B4-BE49-F238E27FC236}">
                          <a16:creationId xmlns:a16="http://schemas.microsoft.com/office/drawing/2014/main" id="{1897C5AB-C3A0-854E-9FA0-87ED301AD8A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B701E8AA-C01A-8D45-BAEE-948D9A8063B6}"/>
                      </a:ext>
                    </a:extLst>
                  </p:cNvPr>
                  <p:cNvGrpSpPr/>
                  <p:nvPr/>
                </p:nvGrpSpPr>
                <p:grpSpPr>
                  <a:xfrm>
                    <a:off x="2911734" y="1785041"/>
                    <a:ext cx="63241" cy="215210"/>
                    <a:chOff x="3994409" y="1794565"/>
                    <a:chExt cx="88886" cy="312423"/>
                  </a:xfrm>
                </p:grpSpPr>
                <p:grpSp>
                  <p:nvGrpSpPr>
                    <p:cNvPr id="1077" name="Group 1076">
                      <a:extLst>
                        <a:ext uri="{FF2B5EF4-FFF2-40B4-BE49-F238E27FC236}">
                          <a16:creationId xmlns:a16="http://schemas.microsoft.com/office/drawing/2014/main" id="{322275F3-B3A0-B542-BA79-F34EB974A290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9621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093" name="Rectangle 2">
                        <a:extLst>
                          <a:ext uri="{FF2B5EF4-FFF2-40B4-BE49-F238E27FC236}">
                            <a16:creationId xmlns:a16="http://schemas.microsoft.com/office/drawing/2014/main" id="{754B0C0A-E0F2-E344-B311-93F4F67DD0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4" name="Rectangle 2">
                        <a:extLst>
                          <a:ext uri="{FF2B5EF4-FFF2-40B4-BE49-F238E27FC236}">
                            <a16:creationId xmlns:a16="http://schemas.microsoft.com/office/drawing/2014/main" id="{1A498FA0-08F1-3C43-B012-CE00CBA6C7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78" name="Group 1077">
                      <a:extLst>
                        <a:ext uri="{FF2B5EF4-FFF2-40B4-BE49-F238E27FC236}">
                          <a16:creationId xmlns:a16="http://schemas.microsoft.com/office/drawing/2014/main" id="{13EFC2D0-8D5D-B643-8B39-14FA27D28AB9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73250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091" name="Rectangle 2">
                        <a:extLst>
                          <a:ext uri="{FF2B5EF4-FFF2-40B4-BE49-F238E27FC236}">
                            <a16:creationId xmlns:a16="http://schemas.microsoft.com/office/drawing/2014/main" id="{020ED4A1-C2E8-634A-863A-6B7FE8709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2" name="Rectangle 2">
                        <a:extLst>
                          <a:ext uri="{FF2B5EF4-FFF2-40B4-BE49-F238E27FC236}">
                            <a16:creationId xmlns:a16="http://schemas.microsoft.com/office/drawing/2014/main" id="{26DC41BB-D20A-524D-A16B-884E4725AD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79" name="Group 1078">
                      <a:extLst>
                        <a:ext uri="{FF2B5EF4-FFF2-40B4-BE49-F238E27FC236}">
                          <a16:creationId xmlns:a16="http://schemas.microsoft.com/office/drawing/2014/main" id="{06206109-316B-7C42-9D58-525790D04CA2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12925"/>
                      <a:ext cx="88886" cy="144838"/>
                      <a:chOff x="3507474" y="1649249"/>
                      <a:chExt cx="984914" cy="1534341"/>
                    </a:xfrm>
                  </p:grpSpPr>
                  <p:sp>
                    <p:nvSpPr>
                      <p:cNvPr id="1089" name="Rectangle 2">
                        <a:extLst>
                          <a:ext uri="{FF2B5EF4-FFF2-40B4-BE49-F238E27FC236}">
                            <a16:creationId xmlns:a16="http://schemas.microsoft.com/office/drawing/2014/main" id="{75F9DCE7-8AAE-4046-AA29-965841D0EE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90" name="Rectangle 2">
                        <a:extLst>
                          <a:ext uri="{FF2B5EF4-FFF2-40B4-BE49-F238E27FC236}">
                            <a16:creationId xmlns:a16="http://schemas.microsoft.com/office/drawing/2014/main" id="{D4B53D99-0927-E448-94B4-E51C0EF268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80" name="Group 1079">
                      <a:extLst>
                        <a:ext uri="{FF2B5EF4-FFF2-40B4-BE49-F238E27FC236}">
                          <a16:creationId xmlns:a16="http://schemas.microsoft.com/office/drawing/2014/main" id="{F5CF65C8-CF2F-284D-B8A9-68E6589D26F5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3399"/>
                      <a:ext cx="88886" cy="106737"/>
                      <a:chOff x="3507474" y="1649249"/>
                      <a:chExt cx="984914" cy="1534341"/>
                    </a:xfrm>
                  </p:grpSpPr>
                  <p:sp>
                    <p:nvSpPr>
                      <p:cNvPr id="1087" name="Rectangle 2">
                        <a:extLst>
                          <a:ext uri="{FF2B5EF4-FFF2-40B4-BE49-F238E27FC236}">
                            <a16:creationId xmlns:a16="http://schemas.microsoft.com/office/drawing/2014/main" id="{8C4D4EF0-448E-C04B-87B2-D7090C0EE9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8" name="Rectangle 2">
                        <a:extLst>
                          <a:ext uri="{FF2B5EF4-FFF2-40B4-BE49-F238E27FC236}">
                            <a16:creationId xmlns:a16="http://schemas.microsoft.com/office/drawing/2014/main" id="{5E758339-01B9-124E-A4CC-FEC56D49B0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81" name="Group 1080">
                      <a:extLst>
                        <a:ext uri="{FF2B5EF4-FFF2-40B4-BE49-F238E27FC236}">
                          <a16:creationId xmlns:a16="http://schemas.microsoft.com/office/drawing/2014/main" id="{E20C163C-EA26-2445-81F5-FDD33E1255FE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800225"/>
                      <a:ext cx="88886" cy="71810"/>
                      <a:chOff x="3507474" y="1649249"/>
                      <a:chExt cx="984914" cy="1534341"/>
                    </a:xfrm>
                  </p:grpSpPr>
                  <p:sp>
                    <p:nvSpPr>
                      <p:cNvPr id="1085" name="Rectangle 2">
                        <a:extLst>
                          <a:ext uri="{FF2B5EF4-FFF2-40B4-BE49-F238E27FC236}">
                            <a16:creationId xmlns:a16="http://schemas.microsoft.com/office/drawing/2014/main" id="{FF3AB782-D30B-F54E-BBAD-0BA14308AC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6" name="Rectangle 2">
                        <a:extLst>
                          <a:ext uri="{FF2B5EF4-FFF2-40B4-BE49-F238E27FC236}">
                            <a16:creationId xmlns:a16="http://schemas.microsoft.com/office/drawing/2014/main" id="{4125C826-3666-2E4F-B737-FD6F0C89ED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82" name="Group 1081">
                      <a:extLst>
                        <a:ext uri="{FF2B5EF4-FFF2-40B4-BE49-F238E27FC236}">
                          <a16:creationId xmlns:a16="http://schemas.microsoft.com/office/drawing/2014/main" id="{EBB9BEF4-AD66-1B4E-995E-A7EF47F61844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3994409" y="1794565"/>
                      <a:ext cx="88886" cy="45719"/>
                      <a:chOff x="3507474" y="1649249"/>
                      <a:chExt cx="984914" cy="1534341"/>
                    </a:xfrm>
                  </p:grpSpPr>
                  <p:sp>
                    <p:nvSpPr>
                      <p:cNvPr id="1083" name="Rectangle 2">
                        <a:extLst>
                          <a:ext uri="{FF2B5EF4-FFF2-40B4-BE49-F238E27FC236}">
                            <a16:creationId xmlns:a16="http://schemas.microsoft.com/office/drawing/2014/main" id="{9AE6E5E0-C794-614A-8881-2FC07DAF69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84" name="Rectangle 2">
                        <a:extLst>
                          <a:ext uri="{FF2B5EF4-FFF2-40B4-BE49-F238E27FC236}">
                            <a16:creationId xmlns:a16="http://schemas.microsoft.com/office/drawing/2014/main" id="{92EB6EF1-BD77-2A4C-9C35-72B24F45EB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6" y="1734797"/>
                        <a:ext cx="982642" cy="1448793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2000">
                            <a:schemeClr val="accent6">
                              <a:lumMod val="75000"/>
                            </a:schemeClr>
                          </a:gs>
                          <a:gs pos="50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97000">
                            <a:schemeClr val="accent6">
                              <a:lumMod val="75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058" name="Group 1057">
                    <a:extLst>
                      <a:ext uri="{FF2B5EF4-FFF2-40B4-BE49-F238E27FC236}">
                        <a16:creationId xmlns:a16="http://schemas.microsoft.com/office/drawing/2014/main" id="{9EF9D132-C052-F74C-A710-08675640D7DE}"/>
                      </a:ext>
                    </a:extLst>
                  </p:cNvPr>
                  <p:cNvGrpSpPr/>
                  <p:nvPr/>
                </p:nvGrpSpPr>
                <p:grpSpPr>
                  <a:xfrm>
                    <a:off x="2969076" y="1781401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059" name="Group 1058">
                      <a:extLst>
                        <a:ext uri="{FF2B5EF4-FFF2-40B4-BE49-F238E27FC236}">
                          <a16:creationId xmlns:a16="http://schemas.microsoft.com/office/drawing/2014/main" id="{FEDA89E5-7C39-E540-B3C6-6EF5AA8677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075" name="Rectangle 2">
                        <a:extLst>
                          <a:ext uri="{FF2B5EF4-FFF2-40B4-BE49-F238E27FC236}">
                            <a16:creationId xmlns:a16="http://schemas.microsoft.com/office/drawing/2014/main" id="{8E26C100-83FB-1E44-BB98-C9D6B5C8B2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6" name="Rectangle 2">
                        <a:extLst>
                          <a:ext uri="{FF2B5EF4-FFF2-40B4-BE49-F238E27FC236}">
                            <a16:creationId xmlns:a16="http://schemas.microsoft.com/office/drawing/2014/main" id="{B7DD2397-06D0-1D46-887A-F29AA5BDA0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60" name="Group 1059">
                      <a:extLst>
                        <a:ext uri="{FF2B5EF4-FFF2-40B4-BE49-F238E27FC236}">
                          <a16:creationId xmlns:a16="http://schemas.microsoft.com/office/drawing/2014/main" id="{854D3F79-3DFA-D149-A567-5D821367B0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073" name="Rectangle 2">
                        <a:extLst>
                          <a:ext uri="{FF2B5EF4-FFF2-40B4-BE49-F238E27FC236}">
                            <a16:creationId xmlns:a16="http://schemas.microsoft.com/office/drawing/2014/main" id="{0D01F7BB-31DC-0642-8539-A87296CFB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4" name="Rectangle 2">
                        <a:extLst>
                          <a:ext uri="{FF2B5EF4-FFF2-40B4-BE49-F238E27FC236}">
                            <a16:creationId xmlns:a16="http://schemas.microsoft.com/office/drawing/2014/main" id="{170677F5-B7B4-634C-93F9-3F79EDFF0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61" name="Group 1060">
                      <a:extLst>
                        <a:ext uri="{FF2B5EF4-FFF2-40B4-BE49-F238E27FC236}">
                          <a16:creationId xmlns:a16="http://schemas.microsoft.com/office/drawing/2014/main" id="{3AA17C38-AF9A-314B-9CB5-3E1B516931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071" name="Rectangle 2">
                        <a:extLst>
                          <a:ext uri="{FF2B5EF4-FFF2-40B4-BE49-F238E27FC236}">
                            <a16:creationId xmlns:a16="http://schemas.microsoft.com/office/drawing/2014/main" id="{E4426DBE-2D4F-A747-B18B-32E0F07062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2" name="Rectangle 2">
                        <a:extLst>
                          <a:ext uri="{FF2B5EF4-FFF2-40B4-BE49-F238E27FC236}">
                            <a16:creationId xmlns:a16="http://schemas.microsoft.com/office/drawing/2014/main" id="{B5D6B15F-CE57-E84A-8269-4BBFF7FC0C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62" name="Group 1061">
                      <a:extLst>
                        <a:ext uri="{FF2B5EF4-FFF2-40B4-BE49-F238E27FC236}">
                          <a16:creationId xmlns:a16="http://schemas.microsoft.com/office/drawing/2014/main" id="{BB358B69-196F-E743-AFFD-09DDDFC2F4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069" name="Rectangle 2">
                        <a:extLst>
                          <a:ext uri="{FF2B5EF4-FFF2-40B4-BE49-F238E27FC236}">
                            <a16:creationId xmlns:a16="http://schemas.microsoft.com/office/drawing/2014/main" id="{3AE86C2A-E8BD-584B-A374-BDA3756CFB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0" name="Rectangle 2">
                        <a:extLst>
                          <a:ext uri="{FF2B5EF4-FFF2-40B4-BE49-F238E27FC236}">
                            <a16:creationId xmlns:a16="http://schemas.microsoft.com/office/drawing/2014/main" id="{C9BD356D-BDCF-F54F-8D23-0327E407FD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63" name="Group 1062">
                      <a:extLst>
                        <a:ext uri="{FF2B5EF4-FFF2-40B4-BE49-F238E27FC236}">
                          <a16:creationId xmlns:a16="http://schemas.microsoft.com/office/drawing/2014/main" id="{85715EA9-0281-8040-A6A1-9099AA572E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067" name="Rectangle 2">
                        <a:extLst>
                          <a:ext uri="{FF2B5EF4-FFF2-40B4-BE49-F238E27FC236}">
                            <a16:creationId xmlns:a16="http://schemas.microsoft.com/office/drawing/2014/main" id="{76C0020A-01A4-4E4B-9362-F65B8BE44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8" name="Rectangle 2">
                        <a:extLst>
                          <a:ext uri="{FF2B5EF4-FFF2-40B4-BE49-F238E27FC236}">
                            <a16:creationId xmlns:a16="http://schemas.microsoft.com/office/drawing/2014/main" id="{F62EBAE9-FEFF-3144-A922-96CB16CCA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64" name="Group 1063">
                      <a:extLst>
                        <a:ext uri="{FF2B5EF4-FFF2-40B4-BE49-F238E27FC236}">
                          <a16:creationId xmlns:a16="http://schemas.microsoft.com/office/drawing/2014/main" id="{268D2E97-E447-6F42-8040-079CA22F78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065" name="Rectangle 2">
                        <a:extLst>
                          <a:ext uri="{FF2B5EF4-FFF2-40B4-BE49-F238E27FC236}">
                            <a16:creationId xmlns:a16="http://schemas.microsoft.com/office/drawing/2014/main" id="{67FD78AE-83A0-4142-8514-4F0A8F6D9A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6" name="Rectangle 2">
                        <a:extLst>
                          <a:ext uri="{FF2B5EF4-FFF2-40B4-BE49-F238E27FC236}">
                            <a16:creationId xmlns:a16="http://schemas.microsoft.com/office/drawing/2014/main" id="{C7505E93-87B7-B042-B5EB-7148788C4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033" name="Group 1032">
                  <a:extLst>
                    <a:ext uri="{FF2B5EF4-FFF2-40B4-BE49-F238E27FC236}">
                      <a16:creationId xmlns:a16="http://schemas.microsoft.com/office/drawing/2014/main" id="{43B157A4-4816-604E-945B-27AB8B029062}"/>
                    </a:ext>
                  </a:extLst>
                </p:cNvPr>
                <p:cNvGrpSpPr/>
                <p:nvPr/>
              </p:nvGrpSpPr>
              <p:grpSpPr>
                <a:xfrm>
                  <a:off x="2914327" y="1765526"/>
                  <a:ext cx="47221" cy="250967"/>
                  <a:chOff x="2914327" y="1765526"/>
                  <a:chExt cx="47221" cy="250967"/>
                </a:xfrm>
              </p:grpSpPr>
              <p:grpSp>
                <p:nvGrpSpPr>
                  <p:cNvPr id="1034" name="Group 1033">
                    <a:extLst>
                      <a:ext uri="{FF2B5EF4-FFF2-40B4-BE49-F238E27FC236}">
                        <a16:creationId xmlns:a16="http://schemas.microsoft.com/office/drawing/2014/main" id="{5ADE6270-123A-A543-BD7A-41999CE27BA7}"/>
                      </a:ext>
                    </a:extLst>
                  </p:cNvPr>
                  <p:cNvGrpSpPr/>
                  <p:nvPr/>
                </p:nvGrpSpPr>
                <p:grpSpPr>
                  <a:xfrm>
                    <a:off x="2914327" y="1970774"/>
                    <a:ext cx="47221" cy="45719"/>
                    <a:chOff x="2807104" y="1973949"/>
                    <a:chExt cx="95065" cy="51077"/>
                  </a:xfrm>
                </p:grpSpPr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id="{2CC39AED-0A02-484F-8D59-938714BEB9C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07104" y="1973949"/>
                      <a:ext cx="93561" cy="5107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5" name="Doughnut 1054">
                      <a:extLst>
                        <a:ext uri="{FF2B5EF4-FFF2-40B4-BE49-F238E27FC236}">
                          <a16:creationId xmlns:a16="http://schemas.microsoft.com/office/drawing/2014/main" id="{656DEC96-1837-9943-991A-397FEA19C0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2810279" y="1974913"/>
                      <a:ext cx="91890" cy="49150"/>
                    </a:xfrm>
                    <a:prstGeom prst="donu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35" name="Group 1034">
                    <a:extLst>
                      <a:ext uri="{FF2B5EF4-FFF2-40B4-BE49-F238E27FC236}">
                        <a16:creationId xmlns:a16="http://schemas.microsoft.com/office/drawing/2014/main" id="{01C67FE9-8748-A242-B93E-310A3402FCC4}"/>
                      </a:ext>
                    </a:extLst>
                  </p:cNvPr>
                  <p:cNvGrpSpPr/>
                  <p:nvPr/>
                </p:nvGrpSpPr>
                <p:grpSpPr>
                  <a:xfrm>
                    <a:off x="2915078" y="1765526"/>
                    <a:ext cx="45719" cy="219567"/>
                    <a:chOff x="4080326" y="1787751"/>
                    <a:chExt cx="88886" cy="219567"/>
                  </a:xfrm>
                </p:grpSpPr>
                <p:grpSp>
                  <p:nvGrpSpPr>
                    <p:cNvPr id="1036" name="Group 1035">
                      <a:extLst>
                        <a:ext uri="{FF2B5EF4-FFF2-40B4-BE49-F238E27FC236}">
                          <a16:creationId xmlns:a16="http://schemas.microsoft.com/office/drawing/2014/main" id="{F44931A5-FC5B-EE4A-B1C3-CD7B6ADF1D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70415"/>
                      <a:ext cx="88886" cy="136903"/>
                      <a:chOff x="3507474" y="1555989"/>
                      <a:chExt cx="984914" cy="1542052"/>
                    </a:xfrm>
                  </p:grpSpPr>
                  <p:sp>
                    <p:nvSpPr>
                      <p:cNvPr id="1052" name="Rectangle 2">
                        <a:extLst>
                          <a:ext uri="{FF2B5EF4-FFF2-40B4-BE49-F238E27FC236}">
                            <a16:creationId xmlns:a16="http://schemas.microsoft.com/office/drawing/2014/main" id="{9E8297B1-EAC9-B448-83CF-5DC55722BA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3" name="Rectangle 2">
                        <a:extLst>
                          <a:ext uri="{FF2B5EF4-FFF2-40B4-BE49-F238E27FC236}">
                            <a16:creationId xmlns:a16="http://schemas.microsoft.com/office/drawing/2014/main" id="{13645CC7-9E4C-6E4D-B855-7FA61373FD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37" name="Group 1036">
                      <a:extLst>
                        <a:ext uri="{FF2B5EF4-FFF2-40B4-BE49-F238E27FC236}">
                          <a16:creationId xmlns:a16="http://schemas.microsoft.com/office/drawing/2014/main" id="{FE2CA2E6-B869-4942-8E65-B3AB43B157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42939"/>
                      <a:ext cx="88886" cy="100769"/>
                      <a:chOff x="3507474" y="1555989"/>
                      <a:chExt cx="984914" cy="1542052"/>
                    </a:xfrm>
                  </p:grpSpPr>
                  <p:sp>
                    <p:nvSpPr>
                      <p:cNvPr id="1050" name="Rectangle 2">
                        <a:extLst>
                          <a:ext uri="{FF2B5EF4-FFF2-40B4-BE49-F238E27FC236}">
                            <a16:creationId xmlns:a16="http://schemas.microsoft.com/office/drawing/2014/main" id="{F3691C34-10D9-5145-A9F0-86A3F44EFB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1" name="Rectangle 2">
                        <a:extLst>
                          <a:ext uri="{FF2B5EF4-FFF2-40B4-BE49-F238E27FC236}">
                            <a16:creationId xmlns:a16="http://schemas.microsoft.com/office/drawing/2014/main" id="{1B08E3B8-526A-5F49-861B-2B84BB6166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38" name="Group 1037">
                      <a:extLst>
                        <a:ext uri="{FF2B5EF4-FFF2-40B4-BE49-F238E27FC236}">
                          <a16:creationId xmlns:a16="http://schemas.microsoft.com/office/drawing/2014/main" id="{AC416346-4E91-E845-95E0-043EBC61D2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15586"/>
                      <a:ext cx="88886" cy="81584"/>
                      <a:chOff x="3507474" y="1555989"/>
                      <a:chExt cx="984914" cy="1542052"/>
                    </a:xfrm>
                  </p:grpSpPr>
                  <p:sp>
                    <p:nvSpPr>
                      <p:cNvPr id="1048" name="Rectangle 2">
                        <a:extLst>
                          <a:ext uri="{FF2B5EF4-FFF2-40B4-BE49-F238E27FC236}">
                            <a16:creationId xmlns:a16="http://schemas.microsoft.com/office/drawing/2014/main" id="{F929CD37-6A4F-E141-AAFC-F8485BFD37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9" name="Rectangle 2">
                        <a:extLst>
                          <a:ext uri="{FF2B5EF4-FFF2-40B4-BE49-F238E27FC236}">
                            <a16:creationId xmlns:a16="http://schemas.microsoft.com/office/drawing/2014/main" id="{05161AB7-F416-C548-BF0A-A1B5DD3DD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39" name="Group 1038">
                      <a:extLst>
                        <a:ext uri="{FF2B5EF4-FFF2-40B4-BE49-F238E27FC236}">
                          <a16:creationId xmlns:a16="http://schemas.microsoft.com/office/drawing/2014/main" id="{D261635D-47D3-FE47-8FF1-9A983EDB01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806072"/>
                      <a:ext cx="88886" cy="61188"/>
                      <a:chOff x="3507474" y="1555989"/>
                      <a:chExt cx="984914" cy="1542052"/>
                    </a:xfrm>
                  </p:grpSpPr>
                  <p:sp>
                    <p:nvSpPr>
                      <p:cNvPr id="1046" name="Rectangle 2">
                        <a:extLst>
                          <a:ext uri="{FF2B5EF4-FFF2-40B4-BE49-F238E27FC236}">
                            <a16:creationId xmlns:a16="http://schemas.microsoft.com/office/drawing/2014/main" id="{1B3A7875-940D-B747-961A-F36A728D55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7" name="Rectangle 2">
                        <a:extLst>
                          <a:ext uri="{FF2B5EF4-FFF2-40B4-BE49-F238E27FC236}">
                            <a16:creationId xmlns:a16="http://schemas.microsoft.com/office/drawing/2014/main" id="{04A240A4-269E-9A49-8E08-545606658A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40" name="Group 1039">
                      <a:extLst>
                        <a:ext uri="{FF2B5EF4-FFF2-40B4-BE49-F238E27FC236}">
                          <a16:creationId xmlns:a16="http://schemas.microsoft.com/office/drawing/2014/main" id="{5659475C-4B31-FC48-93D6-64D064BADF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95178"/>
                      <a:ext cx="88886" cy="45639"/>
                      <a:chOff x="3507474" y="1555989"/>
                      <a:chExt cx="984914" cy="1542052"/>
                    </a:xfrm>
                  </p:grpSpPr>
                  <p:sp>
                    <p:nvSpPr>
                      <p:cNvPr id="1044" name="Rectangle 2">
                        <a:extLst>
                          <a:ext uri="{FF2B5EF4-FFF2-40B4-BE49-F238E27FC236}">
                            <a16:creationId xmlns:a16="http://schemas.microsoft.com/office/drawing/2014/main" id="{4DC3A62C-B610-2C4C-977F-5CC92A5D7B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5" name="Rectangle 2">
                        <a:extLst>
                          <a:ext uri="{FF2B5EF4-FFF2-40B4-BE49-F238E27FC236}">
                            <a16:creationId xmlns:a16="http://schemas.microsoft.com/office/drawing/2014/main" id="{6E1D51F6-C376-DD44-B381-4A7C5976D3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41" name="Group 1040">
                      <a:extLst>
                        <a:ext uri="{FF2B5EF4-FFF2-40B4-BE49-F238E27FC236}">
                          <a16:creationId xmlns:a16="http://schemas.microsoft.com/office/drawing/2014/main" id="{483C4B80-0DD0-5F49-B37C-BCAED947F1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0326" y="1787751"/>
                      <a:ext cx="88886" cy="30089"/>
                      <a:chOff x="3507474" y="1555989"/>
                      <a:chExt cx="984914" cy="1542052"/>
                    </a:xfrm>
                  </p:grpSpPr>
                  <p:sp>
                    <p:nvSpPr>
                      <p:cNvPr id="1042" name="Rectangle 2">
                        <a:extLst>
                          <a:ext uri="{FF2B5EF4-FFF2-40B4-BE49-F238E27FC236}">
                            <a16:creationId xmlns:a16="http://schemas.microsoft.com/office/drawing/2014/main" id="{3BD3CF04-8930-9F49-8F4D-A7329B8AFE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474" y="164924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solidFill>
                        <a:schemeClr val="accent6">
                          <a:lumMod val="50000"/>
                        </a:schemeClr>
                      </a:soli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3" name="Rectangle 2">
                        <a:extLst>
                          <a:ext uri="{FF2B5EF4-FFF2-40B4-BE49-F238E27FC236}">
                            <a16:creationId xmlns:a16="http://schemas.microsoft.com/office/drawing/2014/main" id="{33E674D4-F66B-6B46-BC81-003F81853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9749" y="1555989"/>
                        <a:ext cx="982639" cy="1448792"/>
                      </a:xfrm>
                      <a:custGeom>
                        <a:avLst/>
                        <a:gdLst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0 h 1310185"/>
                          <a:gd name="connsiteX1" fmla="*/ 982639 w 982639"/>
                          <a:gd name="connsiteY1" fmla="*/ 0 h 1310185"/>
                          <a:gd name="connsiteX2" fmla="*/ 982639 w 982639"/>
                          <a:gd name="connsiteY2" fmla="*/ 1310185 h 1310185"/>
                          <a:gd name="connsiteX3" fmla="*/ 0 w 982639"/>
                          <a:gd name="connsiteY3" fmla="*/ 1310185 h 1310185"/>
                          <a:gd name="connsiteX4" fmla="*/ 0 w 982639"/>
                          <a:gd name="connsiteY4" fmla="*/ 0 h 1310185"/>
                          <a:gd name="connsiteX0" fmla="*/ 0 w 982639"/>
                          <a:gd name="connsiteY0" fmla="*/ 90985 h 1401170"/>
                          <a:gd name="connsiteX1" fmla="*/ 982639 w 982639"/>
                          <a:gd name="connsiteY1" fmla="*/ 90985 h 1401170"/>
                          <a:gd name="connsiteX2" fmla="*/ 982639 w 982639"/>
                          <a:gd name="connsiteY2" fmla="*/ 1401170 h 1401170"/>
                          <a:gd name="connsiteX3" fmla="*/ 0 w 982639"/>
                          <a:gd name="connsiteY3" fmla="*/ 1401170 h 1401170"/>
                          <a:gd name="connsiteX4" fmla="*/ 0 w 982639"/>
                          <a:gd name="connsiteY4" fmla="*/ 90985 h 1401170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  <a:gd name="connsiteX0" fmla="*/ 0 w 982639"/>
                          <a:gd name="connsiteY0" fmla="*/ 138607 h 1448792"/>
                          <a:gd name="connsiteX1" fmla="*/ 982639 w 982639"/>
                          <a:gd name="connsiteY1" fmla="*/ 138607 h 1448792"/>
                          <a:gd name="connsiteX2" fmla="*/ 982639 w 982639"/>
                          <a:gd name="connsiteY2" fmla="*/ 1448792 h 1448792"/>
                          <a:gd name="connsiteX3" fmla="*/ 0 w 982639"/>
                          <a:gd name="connsiteY3" fmla="*/ 1448792 h 1448792"/>
                          <a:gd name="connsiteX4" fmla="*/ 0 w 982639"/>
                          <a:gd name="connsiteY4" fmla="*/ 138607 h 1448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82639" h="1448792">
                            <a:moveTo>
                              <a:pt x="0" y="138607"/>
                            </a:moveTo>
                            <a:cubicBezTo>
                              <a:pt x="395784" y="-66110"/>
                              <a:pt x="627798" y="-25166"/>
                              <a:pt x="982639" y="138607"/>
                            </a:cubicBezTo>
                            <a:lnTo>
                              <a:pt x="982639" y="1448792"/>
                            </a:lnTo>
                            <a:cubicBezTo>
                              <a:pt x="586854" y="1285019"/>
                              <a:pt x="382136" y="1257723"/>
                              <a:pt x="0" y="1448792"/>
                            </a:cubicBezTo>
                            <a:lnTo>
                              <a:pt x="0" y="13860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000">
                            <a:schemeClr val="accent6">
                              <a:lumMod val="20000"/>
                              <a:lumOff val="80000"/>
                            </a:schemeClr>
                          </a:gs>
                          <a:gs pos="50000">
                            <a:schemeClr val="accent6">
                              <a:lumMod val="75000"/>
                            </a:schemeClr>
                          </a:gs>
                          <a:gs pos="99000">
                            <a:schemeClr val="accent6">
                              <a:lumMod val="60000"/>
                              <a:lumOff val="40000"/>
                            </a:schemeClr>
                          </a:gs>
                        </a:gsLst>
                        <a:lin ang="0" scaled="1"/>
                      </a:gradFill>
                      <a:ln w="0">
                        <a:solidFill>
                          <a:schemeClr val="accent6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  <p:pic>
          <p:nvPicPr>
            <p:cNvPr id="2400" name="Picture 2" descr="Click Props Backdrops Brick White Backdrop (5 x 5')">
              <a:extLst>
                <a:ext uri="{FF2B5EF4-FFF2-40B4-BE49-F238E27FC236}">
                  <a16:creationId xmlns:a16="http://schemas.microsoft.com/office/drawing/2014/main" id="{1D8992C6-4AF5-6C4E-9F1D-B551703C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938" y="2856565"/>
              <a:ext cx="969347" cy="546099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7FA3F9E-A8A1-EE43-9419-499638661BDF}"/>
              </a:ext>
            </a:extLst>
          </p:cNvPr>
          <p:cNvGrpSpPr/>
          <p:nvPr/>
        </p:nvGrpSpPr>
        <p:grpSpPr>
          <a:xfrm>
            <a:off x="2904581" y="3833465"/>
            <a:ext cx="967741" cy="2583391"/>
            <a:chOff x="2904581" y="3833465"/>
            <a:chExt cx="967741" cy="2583391"/>
          </a:xfrm>
        </p:grpSpPr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6D45923F-6C1F-0148-A282-463E32B0CB7A}"/>
                </a:ext>
              </a:extLst>
            </p:cNvPr>
            <p:cNvGrpSpPr/>
            <p:nvPr/>
          </p:nvGrpSpPr>
          <p:grpSpPr>
            <a:xfrm>
              <a:off x="2904581" y="3833465"/>
              <a:ext cx="967741" cy="1281430"/>
              <a:chOff x="2880359" y="4838700"/>
              <a:chExt cx="967741" cy="1281430"/>
            </a:xfrm>
          </p:grpSpPr>
          <p:pic>
            <p:nvPicPr>
              <p:cNvPr id="3082" name="Picture 10" descr="Stone Wall - its 6 [Types &amp; Advantages]">
                <a:extLst>
                  <a:ext uri="{FF2B5EF4-FFF2-40B4-BE49-F238E27FC236}">
                    <a16:creationId xmlns:a16="http://schemas.microsoft.com/office/drawing/2014/main" id="{094B72B8-631A-8542-BFF7-F13746C672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900" y="4838700"/>
                <a:ext cx="965200" cy="433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66" name="Group 2265">
                <a:extLst>
                  <a:ext uri="{FF2B5EF4-FFF2-40B4-BE49-F238E27FC236}">
                    <a16:creationId xmlns:a16="http://schemas.microsoft.com/office/drawing/2014/main" id="{7A8F4430-461C-2449-AA33-F7B4F469E17F}"/>
                  </a:ext>
                </a:extLst>
              </p:cNvPr>
              <p:cNvGrpSpPr/>
              <p:nvPr/>
            </p:nvGrpSpPr>
            <p:grpSpPr>
              <a:xfrm>
                <a:off x="334903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267" name="Group 2266">
                  <a:extLst>
                    <a:ext uri="{FF2B5EF4-FFF2-40B4-BE49-F238E27FC236}">
                      <a16:creationId xmlns:a16="http://schemas.microsoft.com/office/drawing/2014/main" id="{B80002FA-8BCE-4142-A15B-2D6A22916B7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83" name="Rectangle 2">
                    <a:extLst>
                      <a:ext uri="{FF2B5EF4-FFF2-40B4-BE49-F238E27FC236}">
                        <a16:creationId xmlns:a16="http://schemas.microsoft.com/office/drawing/2014/main" id="{3CE96DAF-7A07-1743-883B-CA024E377B9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4" name="Rectangle 2">
                    <a:extLst>
                      <a:ext uri="{FF2B5EF4-FFF2-40B4-BE49-F238E27FC236}">
                        <a16:creationId xmlns:a16="http://schemas.microsoft.com/office/drawing/2014/main" id="{478662EF-5D4E-4946-BADF-D4D0A48B22E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68" name="Group 2267">
                  <a:extLst>
                    <a:ext uri="{FF2B5EF4-FFF2-40B4-BE49-F238E27FC236}">
                      <a16:creationId xmlns:a16="http://schemas.microsoft.com/office/drawing/2014/main" id="{6923C85B-FCD2-9547-BF53-19E425F2584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81" name="Rectangle 2">
                    <a:extLst>
                      <a:ext uri="{FF2B5EF4-FFF2-40B4-BE49-F238E27FC236}">
                        <a16:creationId xmlns:a16="http://schemas.microsoft.com/office/drawing/2014/main" id="{84889A19-F452-8A45-A8C7-4A377DF7E1A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2" name="Rectangle 2">
                    <a:extLst>
                      <a:ext uri="{FF2B5EF4-FFF2-40B4-BE49-F238E27FC236}">
                        <a16:creationId xmlns:a16="http://schemas.microsoft.com/office/drawing/2014/main" id="{A39BD799-74F4-6F44-9423-8F521416BF19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9E2C751C-60D1-FF47-889B-7BB60CFEAFF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79" name="Rectangle 2">
                    <a:extLst>
                      <a:ext uri="{FF2B5EF4-FFF2-40B4-BE49-F238E27FC236}">
                        <a16:creationId xmlns:a16="http://schemas.microsoft.com/office/drawing/2014/main" id="{B4E5D83F-5DFE-5045-AACF-435E4D2AA0E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0" name="Rectangle 2">
                    <a:extLst>
                      <a:ext uri="{FF2B5EF4-FFF2-40B4-BE49-F238E27FC236}">
                        <a16:creationId xmlns:a16="http://schemas.microsoft.com/office/drawing/2014/main" id="{49745E83-94E9-C648-B17B-C32F91B1A8D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999597DE-F605-0747-A5E1-A0252EE7663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277" name="Rectangle 2">
                    <a:extLst>
                      <a:ext uri="{FF2B5EF4-FFF2-40B4-BE49-F238E27FC236}">
                        <a16:creationId xmlns:a16="http://schemas.microsoft.com/office/drawing/2014/main" id="{81FEDD42-F665-8C40-976F-8A81D656D0F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8" name="Rectangle 2">
                    <a:extLst>
                      <a:ext uri="{FF2B5EF4-FFF2-40B4-BE49-F238E27FC236}">
                        <a16:creationId xmlns:a16="http://schemas.microsoft.com/office/drawing/2014/main" id="{2EA0C4E3-C486-6C42-84E6-4DF1BC005D79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71" name="Group 2270">
                  <a:extLst>
                    <a:ext uri="{FF2B5EF4-FFF2-40B4-BE49-F238E27FC236}">
                      <a16:creationId xmlns:a16="http://schemas.microsoft.com/office/drawing/2014/main" id="{197249E2-39B3-CA4A-8EA0-2AB5B954248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275" name="Rectangle 2">
                    <a:extLst>
                      <a:ext uri="{FF2B5EF4-FFF2-40B4-BE49-F238E27FC236}">
                        <a16:creationId xmlns:a16="http://schemas.microsoft.com/office/drawing/2014/main" id="{83C7B7DB-FAAC-AC47-8992-1D2993078AB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6" name="Rectangle 2">
                    <a:extLst>
                      <a:ext uri="{FF2B5EF4-FFF2-40B4-BE49-F238E27FC236}">
                        <a16:creationId xmlns:a16="http://schemas.microsoft.com/office/drawing/2014/main" id="{13945586-BD97-7D4E-887A-72A62C43693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72" name="Group 2271">
                  <a:extLst>
                    <a:ext uri="{FF2B5EF4-FFF2-40B4-BE49-F238E27FC236}">
                      <a16:creationId xmlns:a16="http://schemas.microsoft.com/office/drawing/2014/main" id="{F3EE01B1-B8CA-C74F-A681-4599D028BA7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273" name="Rectangle 2">
                    <a:extLst>
                      <a:ext uri="{FF2B5EF4-FFF2-40B4-BE49-F238E27FC236}">
                        <a16:creationId xmlns:a16="http://schemas.microsoft.com/office/drawing/2014/main" id="{33456F8A-0B72-C449-9167-6599D494781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4" name="Rectangle 2">
                    <a:extLst>
                      <a:ext uri="{FF2B5EF4-FFF2-40B4-BE49-F238E27FC236}">
                        <a16:creationId xmlns:a16="http://schemas.microsoft.com/office/drawing/2014/main" id="{4F5A2F65-B759-D745-A362-7146E831065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2257" name="Picture 10" descr="Stone Wall - its 6 [Types &amp; Advantages]">
                <a:extLst>
                  <a:ext uri="{FF2B5EF4-FFF2-40B4-BE49-F238E27FC236}">
                    <a16:creationId xmlns:a16="http://schemas.microsoft.com/office/drawing/2014/main" id="{DB55F49D-6603-EC40-96E2-9884BA3497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360" y="5257800"/>
                <a:ext cx="965200" cy="433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8" name="Picture 10" descr="Stone Wall - its 6 [Types &amp; Advantages]">
                <a:extLst>
                  <a:ext uri="{FF2B5EF4-FFF2-40B4-BE49-F238E27FC236}">
                    <a16:creationId xmlns:a16="http://schemas.microsoft.com/office/drawing/2014/main" id="{B657B989-4018-134E-92CB-66A333218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2900" y="5687060"/>
                <a:ext cx="965200" cy="433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75" name="Group 3074">
                <a:extLst>
                  <a:ext uri="{FF2B5EF4-FFF2-40B4-BE49-F238E27FC236}">
                    <a16:creationId xmlns:a16="http://schemas.microsoft.com/office/drawing/2014/main" id="{08C4B6C6-CF4F-BA4E-90BB-878D43681339}"/>
                  </a:ext>
                </a:extLst>
              </p:cNvPr>
              <p:cNvGrpSpPr/>
              <p:nvPr/>
            </p:nvGrpSpPr>
            <p:grpSpPr>
              <a:xfrm>
                <a:off x="2943226" y="5030533"/>
                <a:ext cx="841375" cy="236792"/>
                <a:chOff x="2943226" y="5030533"/>
                <a:chExt cx="841375" cy="236792"/>
              </a:xfrm>
            </p:grpSpPr>
            <p:pic>
              <p:nvPicPr>
                <p:cNvPr id="3073" name="Picture 3072">
                  <a:extLst>
                    <a:ext uri="{FF2B5EF4-FFF2-40B4-BE49-F238E27FC236}">
                      <a16:creationId xmlns:a16="http://schemas.microsoft.com/office/drawing/2014/main" id="{59FF4FDD-3946-7942-94E0-254641F45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43226" y="5030533"/>
                  <a:ext cx="209550" cy="236792"/>
                </a:xfrm>
                <a:prstGeom prst="rect">
                  <a:avLst/>
                </a:prstGeom>
              </p:spPr>
            </p:pic>
            <p:pic>
              <p:nvPicPr>
                <p:cNvPr id="2261" name="Picture 2260">
                  <a:extLst>
                    <a:ext uri="{FF2B5EF4-FFF2-40B4-BE49-F238E27FC236}">
                      <a16:creationId xmlns:a16="http://schemas.microsoft.com/office/drawing/2014/main" id="{C08ADD64-BD15-2747-B7E1-28EAB138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2776" y="5030533"/>
                  <a:ext cx="209550" cy="236792"/>
                </a:xfrm>
                <a:prstGeom prst="rect">
                  <a:avLst/>
                </a:prstGeom>
              </p:spPr>
            </p:pic>
            <p:pic>
              <p:nvPicPr>
                <p:cNvPr id="2262" name="Picture 2261">
                  <a:extLst>
                    <a:ext uri="{FF2B5EF4-FFF2-40B4-BE49-F238E27FC236}">
                      <a16:creationId xmlns:a16="http://schemas.microsoft.com/office/drawing/2014/main" id="{955ABBAB-C45D-344A-81BD-EF6D4CA5E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2326" y="5030533"/>
                  <a:ext cx="209550" cy="236792"/>
                </a:xfrm>
                <a:prstGeom prst="rect">
                  <a:avLst/>
                </a:prstGeom>
              </p:spPr>
            </p:pic>
            <p:pic>
              <p:nvPicPr>
                <p:cNvPr id="2263" name="Picture 2262">
                  <a:extLst>
                    <a:ext uri="{FF2B5EF4-FFF2-40B4-BE49-F238E27FC236}">
                      <a16:creationId xmlns:a16="http://schemas.microsoft.com/office/drawing/2014/main" id="{19F19B59-F0FE-7946-B229-76CFEC4BB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75051" y="5030533"/>
                  <a:ext cx="209550" cy="236792"/>
                </a:xfrm>
                <a:prstGeom prst="rect">
                  <a:avLst/>
                </a:prstGeom>
              </p:spPr>
            </p:pic>
          </p:grpSp>
          <p:grpSp>
            <p:nvGrpSpPr>
              <p:cNvPr id="2197" name="Group 2196">
                <a:extLst>
                  <a:ext uri="{FF2B5EF4-FFF2-40B4-BE49-F238E27FC236}">
                    <a16:creationId xmlns:a16="http://schemas.microsoft.com/office/drawing/2014/main" id="{7BDACC56-965F-A24E-BA7D-90DC8F1A6E80}"/>
                  </a:ext>
                </a:extLst>
              </p:cNvPr>
              <p:cNvGrpSpPr/>
              <p:nvPr/>
            </p:nvGrpSpPr>
            <p:grpSpPr>
              <a:xfrm>
                <a:off x="3329110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236" name="Oval 2235">
                  <a:extLst>
                    <a:ext uri="{FF2B5EF4-FFF2-40B4-BE49-F238E27FC236}">
                      <a16:creationId xmlns:a16="http://schemas.microsoft.com/office/drawing/2014/main" id="{3CD0C97A-889A-1C4A-A1FE-D09D92269954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7" name="Doughnut 2236">
                  <a:extLst>
                    <a:ext uri="{FF2B5EF4-FFF2-40B4-BE49-F238E27FC236}">
                      <a16:creationId xmlns:a16="http://schemas.microsoft.com/office/drawing/2014/main" id="{5B5B37C7-E0EF-5048-9CA8-640D22358113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98" name="Group 2197">
                <a:extLst>
                  <a:ext uri="{FF2B5EF4-FFF2-40B4-BE49-F238E27FC236}">
                    <a16:creationId xmlns:a16="http://schemas.microsoft.com/office/drawing/2014/main" id="{BA2FCBC1-02C2-1244-A043-DA382B478B56}"/>
                  </a:ext>
                </a:extLst>
              </p:cNvPr>
              <p:cNvGrpSpPr/>
              <p:nvPr/>
            </p:nvGrpSpPr>
            <p:grpSpPr>
              <a:xfrm>
                <a:off x="3300719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218" name="Group 2217">
                  <a:extLst>
                    <a:ext uri="{FF2B5EF4-FFF2-40B4-BE49-F238E27FC236}">
                      <a16:creationId xmlns:a16="http://schemas.microsoft.com/office/drawing/2014/main" id="{B32641A4-D576-8148-B7E9-E131AD70F27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34" name="Rectangle 2">
                    <a:extLst>
                      <a:ext uri="{FF2B5EF4-FFF2-40B4-BE49-F238E27FC236}">
                        <a16:creationId xmlns:a16="http://schemas.microsoft.com/office/drawing/2014/main" id="{02785EC6-4B07-B144-B699-BD942D7D5AB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5" name="Rectangle 2">
                    <a:extLst>
                      <a:ext uri="{FF2B5EF4-FFF2-40B4-BE49-F238E27FC236}">
                        <a16:creationId xmlns:a16="http://schemas.microsoft.com/office/drawing/2014/main" id="{E04E9AA0-F31A-0E48-9025-8B2EA978C0B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19" name="Group 2218">
                  <a:extLst>
                    <a:ext uri="{FF2B5EF4-FFF2-40B4-BE49-F238E27FC236}">
                      <a16:creationId xmlns:a16="http://schemas.microsoft.com/office/drawing/2014/main" id="{110140FD-F30A-D24D-8130-EFD2AC15AB3E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32" name="Rectangle 2">
                    <a:extLst>
                      <a:ext uri="{FF2B5EF4-FFF2-40B4-BE49-F238E27FC236}">
                        <a16:creationId xmlns:a16="http://schemas.microsoft.com/office/drawing/2014/main" id="{1C9829FD-38AE-7445-A0B6-B9B66419F51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3" name="Rectangle 2">
                    <a:extLst>
                      <a:ext uri="{FF2B5EF4-FFF2-40B4-BE49-F238E27FC236}">
                        <a16:creationId xmlns:a16="http://schemas.microsoft.com/office/drawing/2014/main" id="{7CBE7B21-CAEF-2445-B550-AEEA8D8D3B3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0" name="Group 2219">
                  <a:extLst>
                    <a:ext uri="{FF2B5EF4-FFF2-40B4-BE49-F238E27FC236}">
                      <a16:creationId xmlns:a16="http://schemas.microsoft.com/office/drawing/2014/main" id="{649C8472-6541-1F40-B081-C90F4C9D3B3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230" name="Rectangle 2">
                    <a:extLst>
                      <a:ext uri="{FF2B5EF4-FFF2-40B4-BE49-F238E27FC236}">
                        <a16:creationId xmlns:a16="http://schemas.microsoft.com/office/drawing/2014/main" id="{A48FFCF0-7F74-E84D-B31C-2C623BCF0F5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1" name="Rectangle 2">
                    <a:extLst>
                      <a:ext uri="{FF2B5EF4-FFF2-40B4-BE49-F238E27FC236}">
                        <a16:creationId xmlns:a16="http://schemas.microsoft.com/office/drawing/2014/main" id="{73D1C512-D562-E94B-94D4-0D14FC8CEE7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1" name="Group 2220">
                  <a:extLst>
                    <a:ext uri="{FF2B5EF4-FFF2-40B4-BE49-F238E27FC236}">
                      <a16:creationId xmlns:a16="http://schemas.microsoft.com/office/drawing/2014/main" id="{F3AB3C17-289A-9448-A4F6-ED64D9DE2A5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228" name="Rectangle 2">
                    <a:extLst>
                      <a:ext uri="{FF2B5EF4-FFF2-40B4-BE49-F238E27FC236}">
                        <a16:creationId xmlns:a16="http://schemas.microsoft.com/office/drawing/2014/main" id="{2C71D2DD-8873-E34D-9560-847C6E817C9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9" name="Rectangle 2">
                    <a:extLst>
                      <a:ext uri="{FF2B5EF4-FFF2-40B4-BE49-F238E27FC236}">
                        <a16:creationId xmlns:a16="http://schemas.microsoft.com/office/drawing/2014/main" id="{A86A0A9F-2DA7-A54B-BE39-6CC23AE5A96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2" name="Group 2221">
                  <a:extLst>
                    <a:ext uri="{FF2B5EF4-FFF2-40B4-BE49-F238E27FC236}">
                      <a16:creationId xmlns:a16="http://schemas.microsoft.com/office/drawing/2014/main" id="{79C760EF-5DB0-4F42-BD66-194EE089C02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226" name="Rectangle 2">
                    <a:extLst>
                      <a:ext uri="{FF2B5EF4-FFF2-40B4-BE49-F238E27FC236}">
                        <a16:creationId xmlns:a16="http://schemas.microsoft.com/office/drawing/2014/main" id="{91387CC6-4482-1D42-B222-97BA4104262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7" name="Rectangle 2">
                    <a:extLst>
                      <a:ext uri="{FF2B5EF4-FFF2-40B4-BE49-F238E27FC236}">
                        <a16:creationId xmlns:a16="http://schemas.microsoft.com/office/drawing/2014/main" id="{08425BBA-A40A-AD4E-9CE1-B0349577C59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23" name="Group 2222">
                  <a:extLst>
                    <a:ext uri="{FF2B5EF4-FFF2-40B4-BE49-F238E27FC236}">
                      <a16:creationId xmlns:a16="http://schemas.microsoft.com/office/drawing/2014/main" id="{CB8631F1-7E0E-2D40-9E7E-296B7D927DF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224" name="Rectangle 2">
                    <a:extLst>
                      <a:ext uri="{FF2B5EF4-FFF2-40B4-BE49-F238E27FC236}">
                        <a16:creationId xmlns:a16="http://schemas.microsoft.com/office/drawing/2014/main" id="{9ECC0873-7D5F-CC49-BC97-160C2D4A71A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5" name="Rectangle 2">
                    <a:extLst>
                      <a:ext uri="{FF2B5EF4-FFF2-40B4-BE49-F238E27FC236}">
                        <a16:creationId xmlns:a16="http://schemas.microsoft.com/office/drawing/2014/main" id="{720F9E04-B8E8-2D43-ADD1-D5C252A278A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99" name="Group 2198">
                <a:extLst>
                  <a:ext uri="{FF2B5EF4-FFF2-40B4-BE49-F238E27FC236}">
                    <a16:creationId xmlns:a16="http://schemas.microsoft.com/office/drawing/2014/main" id="{C626133F-3340-8D4F-B7FD-6AE34A4A68E4}"/>
                  </a:ext>
                </a:extLst>
              </p:cNvPr>
              <p:cNvGrpSpPr/>
              <p:nvPr/>
            </p:nvGrpSpPr>
            <p:grpSpPr>
              <a:xfrm>
                <a:off x="3329134" y="4841240"/>
                <a:ext cx="22655" cy="211665"/>
                <a:chOff x="4080326" y="1787751"/>
                <a:chExt cx="88886" cy="219567"/>
              </a:xfrm>
              <a:gradFill flip="none" rotWithShape="1">
                <a:gsLst>
                  <a:gs pos="7000">
                    <a:schemeClr val="accent5">
                      <a:lumMod val="75000"/>
                    </a:schemeClr>
                  </a:gs>
                  <a:gs pos="44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0" scaled="0"/>
                <a:tileRect/>
              </a:gradFill>
            </p:grpSpPr>
            <p:grpSp>
              <p:nvGrpSpPr>
                <p:cNvPr id="2200" name="Group 2199">
                  <a:extLst>
                    <a:ext uri="{FF2B5EF4-FFF2-40B4-BE49-F238E27FC236}">
                      <a16:creationId xmlns:a16="http://schemas.microsoft.com/office/drawing/2014/main" id="{351B2997-4B94-7C4A-9E14-64671F7F0BC9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216" name="Rectangle 2">
                    <a:extLst>
                      <a:ext uri="{FF2B5EF4-FFF2-40B4-BE49-F238E27FC236}">
                        <a16:creationId xmlns:a16="http://schemas.microsoft.com/office/drawing/2014/main" id="{A3F1D255-F4E6-D844-AD26-3AFE4D85C60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7" name="Rectangle 2">
                    <a:extLst>
                      <a:ext uri="{FF2B5EF4-FFF2-40B4-BE49-F238E27FC236}">
                        <a16:creationId xmlns:a16="http://schemas.microsoft.com/office/drawing/2014/main" id="{55FC43EB-0B96-E745-A0F5-294D6122E24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1" name="Group 2200">
                  <a:extLst>
                    <a:ext uri="{FF2B5EF4-FFF2-40B4-BE49-F238E27FC236}">
                      <a16:creationId xmlns:a16="http://schemas.microsoft.com/office/drawing/2014/main" id="{3E1C1A19-2EF6-C747-ADF6-EC6184C1ED0E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214" name="Rectangle 2">
                    <a:extLst>
                      <a:ext uri="{FF2B5EF4-FFF2-40B4-BE49-F238E27FC236}">
                        <a16:creationId xmlns:a16="http://schemas.microsoft.com/office/drawing/2014/main" id="{319D624C-4B15-CE4E-B8B9-025A84C1E4F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5" name="Rectangle 2">
                    <a:extLst>
                      <a:ext uri="{FF2B5EF4-FFF2-40B4-BE49-F238E27FC236}">
                        <a16:creationId xmlns:a16="http://schemas.microsoft.com/office/drawing/2014/main" id="{C0A66EEC-B565-0647-B3B3-13EF578B6E2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2" name="Group 2201">
                  <a:extLst>
                    <a:ext uri="{FF2B5EF4-FFF2-40B4-BE49-F238E27FC236}">
                      <a16:creationId xmlns:a16="http://schemas.microsoft.com/office/drawing/2014/main" id="{C6905F1A-CE9A-5B4D-85FE-03A120F238C2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212" name="Rectangle 2">
                    <a:extLst>
                      <a:ext uri="{FF2B5EF4-FFF2-40B4-BE49-F238E27FC236}">
                        <a16:creationId xmlns:a16="http://schemas.microsoft.com/office/drawing/2014/main" id="{B050E0C7-9E88-6C46-8856-1E9A9A94E8D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3" name="Rectangle 2">
                    <a:extLst>
                      <a:ext uri="{FF2B5EF4-FFF2-40B4-BE49-F238E27FC236}">
                        <a16:creationId xmlns:a16="http://schemas.microsoft.com/office/drawing/2014/main" id="{B3A51756-D3A0-1043-9EB0-3F8651D537F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3" name="Group 2202">
                  <a:extLst>
                    <a:ext uri="{FF2B5EF4-FFF2-40B4-BE49-F238E27FC236}">
                      <a16:creationId xmlns:a16="http://schemas.microsoft.com/office/drawing/2014/main" id="{9981B485-679F-D744-BF05-09BE4D684E0D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210" name="Rectangle 2">
                    <a:extLst>
                      <a:ext uri="{FF2B5EF4-FFF2-40B4-BE49-F238E27FC236}">
                        <a16:creationId xmlns:a16="http://schemas.microsoft.com/office/drawing/2014/main" id="{57AD2020-1E8F-CB4F-8D1A-9A6B0E6604A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1" name="Rectangle 2">
                    <a:extLst>
                      <a:ext uri="{FF2B5EF4-FFF2-40B4-BE49-F238E27FC236}">
                        <a16:creationId xmlns:a16="http://schemas.microsoft.com/office/drawing/2014/main" id="{60BDB81E-B1AD-E046-ACDE-393145E1641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4" name="Group 2203">
                  <a:extLst>
                    <a:ext uri="{FF2B5EF4-FFF2-40B4-BE49-F238E27FC236}">
                      <a16:creationId xmlns:a16="http://schemas.microsoft.com/office/drawing/2014/main" id="{C517C7D6-1840-4946-ACEB-5AAA2B608842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208" name="Rectangle 2">
                    <a:extLst>
                      <a:ext uri="{FF2B5EF4-FFF2-40B4-BE49-F238E27FC236}">
                        <a16:creationId xmlns:a16="http://schemas.microsoft.com/office/drawing/2014/main" id="{16908FBB-189E-3E4F-A980-6CCBDB6AC0E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9" name="Rectangle 2">
                    <a:extLst>
                      <a:ext uri="{FF2B5EF4-FFF2-40B4-BE49-F238E27FC236}">
                        <a16:creationId xmlns:a16="http://schemas.microsoft.com/office/drawing/2014/main" id="{20657921-1FCD-FE49-9652-C36BBAF67AD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05" name="Group 2204">
                  <a:extLst>
                    <a:ext uri="{FF2B5EF4-FFF2-40B4-BE49-F238E27FC236}">
                      <a16:creationId xmlns:a16="http://schemas.microsoft.com/office/drawing/2014/main" id="{8AED3DE1-46ED-D543-AD25-862C29E89A7A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206" name="Rectangle 2">
                    <a:extLst>
                      <a:ext uri="{FF2B5EF4-FFF2-40B4-BE49-F238E27FC236}">
                        <a16:creationId xmlns:a16="http://schemas.microsoft.com/office/drawing/2014/main" id="{19366FBE-7053-3A40-882A-5C3281E3B30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7" name="Rectangle 2">
                    <a:extLst>
                      <a:ext uri="{FF2B5EF4-FFF2-40B4-BE49-F238E27FC236}">
                        <a16:creationId xmlns:a16="http://schemas.microsoft.com/office/drawing/2014/main" id="{2F8D9BFC-29BE-AC45-88DA-7571C5E8585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56" name="Group 2155">
                <a:extLst>
                  <a:ext uri="{FF2B5EF4-FFF2-40B4-BE49-F238E27FC236}">
                    <a16:creationId xmlns:a16="http://schemas.microsoft.com/office/drawing/2014/main" id="{14D760B6-BFAD-0B47-ABA8-F02730A006D3}"/>
                  </a:ext>
                </a:extLst>
              </p:cNvPr>
              <p:cNvGrpSpPr/>
              <p:nvPr/>
            </p:nvGrpSpPr>
            <p:grpSpPr>
              <a:xfrm>
                <a:off x="3281912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195" name="Oval 2194">
                  <a:extLst>
                    <a:ext uri="{FF2B5EF4-FFF2-40B4-BE49-F238E27FC236}">
                      <a16:creationId xmlns:a16="http://schemas.microsoft.com/office/drawing/2014/main" id="{378B7FAC-0D9A-C148-944A-B0AB6DF9566F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6" name="Doughnut 2195">
                  <a:extLst>
                    <a:ext uri="{FF2B5EF4-FFF2-40B4-BE49-F238E27FC236}">
                      <a16:creationId xmlns:a16="http://schemas.microsoft.com/office/drawing/2014/main" id="{4F9CBF3A-BC7C-4A48-9FFA-600CC10A64A3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57" name="Group 2156">
                <a:extLst>
                  <a:ext uri="{FF2B5EF4-FFF2-40B4-BE49-F238E27FC236}">
                    <a16:creationId xmlns:a16="http://schemas.microsoft.com/office/drawing/2014/main" id="{4BE9DAF4-D7E6-414A-A34B-76F94CF38A4F}"/>
                  </a:ext>
                </a:extLst>
              </p:cNvPr>
              <p:cNvGrpSpPr/>
              <p:nvPr/>
            </p:nvGrpSpPr>
            <p:grpSpPr>
              <a:xfrm>
                <a:off x="3253521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177" name="Group 2176">
                  <a:extLst>
                    <a:ext uri="{FF2B5EF4-FFF2-40B4-BE49-F238E27FC236}">
                      <a16:creationId xmlns:a16="http://schemas.microsoft.com/office/drawing/2014/main" id="{2D5F24A4-7D9D-D546-9435-7DB3F1DD6C9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93" name="Rectangle 2">
                    <a:extLst>
                      <a:ext uri="{FF2B5EF4-FFF2-40B4-BE49-F238E27FC236}">
                        <a16:creationId xmlns:a16="http://schemas.microsoft.com/office/drawing/2014/main" id="{CA57363C-FDFB-F24B-B8A7-5701782D64B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4" name="Rectangle 2">
                    <a:extLst>
                      <a:ext uri="{FF2B5EF4-FFF2-40B4-BE49-F238E27FC236}">
                        <a16:creationId xmlns:a16="http://schemas.microsoft.com/office/drawing/2014/main" id="{29B9EF84-E115-E04C-9772-6884BD9246F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78" name="Group 2177">
                  <a:extLst>
                    <a:ext uri="{FF2B5EF4-FFF2-40B4-BE49-F238E27FC236}">
                      <a16:creationId xmlns:a16="http://schemas.microsoft.com/office/drawing/2014/main" id="{4546A349-5B26-CA42-ADA4-0E7261C5ECD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91" name="Rectangle 2">
                    <a:extLst>
                      <a:ext uri="{FF2B5EF4-FFF2-40B4-BE49-F238E27FC236}">
                        <a16:creationId xmlns:a16="http://schemas.microsoft.com/office/drawing/2014/main" id="{BA644E5B-C336-734B-83CD-5806080F5A0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2" name="Rectangle 2">
                    <a:extLst>
                      <a:ext uri="{FF2B5EF4-FFF2-40B4-BE49-F238E27FC236}">
                        <a16:creationId xmlns:a16="http://schemas.microsoft.com/office/drawing/2014/main" id="{C5539CD2-CA05-DC4E-B251-97AD63F39C52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79" name="Group 2178">
                  <a:extLst>
                    <a:ext uri="{FF2B5EF4-FFF2-40B4-BE49-F238E27FC236}">
                      <a16:creationId xmlns:a16="http://schemas.microsoft.com/office/drawing/2014/main" id="{9DE7B5B1-65A6-5D43-BA77-9D1C2F3B3D5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89" name="Rectangle 2">
                    <a:extLst>
                      <a:ext uri="{FF2B5EF4-FFF2-40B4-BE49-F238E27FC236}">
                        <a16:creationId xmlns:a16="http://schemas.microsoft.com/office/drawing/2014/main" id="{A697A2EB-BFE2-894E-82A2-D3D5B65DABE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0" name="Rectangle 2">
                    <a:extLst>
                      <a:ext uri="{FF2B5EF4-FFF2-40B4-BE49-F238E27FC236}">
                        <a16:creationId xmlns:a16="http://schemas.microsoft.com/office/drawing/2014/main" id="{95EF4C8C-9E36-3B4B-92F6-CFDE908F94B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80" name="Group 2179">
                  <a:extLst>
                    <a:ext uri="{FF2B5EF4-FFF2-40B4-BE49-F238E27FC236}">
                      <a16:creationId xmlns:a16="http://schemas.microsoft.com/office/drawing/2014/main" id="{868BB6BE-D97B-E74B-9D2E-97D2A607DCB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187" name="Rectangle 2">
                    <a:extLst>
                      <a:ext uri="{FF2B5EF4-FFF2-40B4-BE49-F238E27FC236}">
                        <a16:creationId xmlns:a16="http://schemas.microsoft.com/office/drawing/2014/main" id="{D1B877F8-D806-B346-A38F-1A0A93C2919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8" name="Rectangle 2">
                    <a:extLst>
                      <a:ext uri="{FF2B5EF4-FFF2-40B4-BE49-F238E27FC236}">
                        <a16:creationId xmlns:a16="http://schemas.microsoft.com/office/drawing/2014/main" id="{ECCA0450-E269-974C-B62C-7E105567F0C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81" name="Group 2180">
                  <a:extLst>
                    <a:ext uri="{FF2B5EF4-FFF2-40B4-BE49-F238E27FC236}">
                      <a16:creationId xmlns:a16="http://schemas.microsoft.com/office/drawing/2014/main" id="{F15E63BC-D22D-DD42-BBD2-D3A0C00D226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185" name="Rectangle 2">
                    <a:extLst>
                      <a:ext uri="{FF2B5EF4-FFF2-40B4-BE49-F238E27FC236}">
                        <a16:creationId xmlns:a16="http://schemas.microsoft.com/office/drawing/2014/main" id="{FD4D90AF-6838-7B4F-A11A-B3494C33E49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6" name="Rectangle 2">
                    <a:extLst>
                      <a:ext uri="{FF2B5EF4-FFF2-40B4-BE49-F238E27FC236}">
                        <a16:creationId xmlns:a16="http://schemas.microsoft.com/office/drawing/2014/main" id="{8D1AAFED-64E9-B744-8924-7EE2FD2464E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82" name="Group 2181">
                  <a:extLst>
                    <a:ext uri="{FF2B5EF4-FFF2-40B4-BE49-F238E27FC236}">
                      <a16:creationId xmlns:a16="http://schemas.microsoft.com/office/drawing/2014/main" id="{9C43D2AB-C690-7A43-90DB-4EAF9133CE7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183" name="Rectangle 2">
                    <a:extLst>
                      <a:ext uri="{FF2B5EF4-FFF2-40B4-BE49-F238E27FC236}">
                        <a16:creationId xmlns:a16="http://schemas.microsoft.com/office/drawing/2014/main" id="{93F7DD6A-D1A3-DB42-9FFA-853CA490BDD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4" name="Rectangle 2">
                    <a:extLst>
                      <a:ext uri="{FF2B5EF4-FFF2-40B4-BE49-F238E27FC236}">
                        <a16:creationId xmlns:a16="http://schemas.microsoft.com/office/drawing/2014/main" id="{2F2CE924-CEDF-FA4A-8327-3A818985400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58" name="Group 2157">
                <a:extLst>
                  <a:ext uri="{FF2B5EF4-FFF2-40B4-BE49-F238E27FC236}">
                    <a16:creationId xmlns:a16="http://schemas.microsoft.com/office/drawing/2014/main" id="{F0F1BA34-57A7-8640-9DE9-A49A238C853F}"/>
                  </a:ext>
                </a:extLst>
              </p:cNvPr>
              <p:cNvGrpSpPr/>
              <p:nvPr/>
            </p:nvGrpSpPr>
            <p:grpSpPr>
              <a:xfrm>
                <a:off x="3281936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2159" name="Group 2158">
                  <a:extLst>
                    <a:ext uri="{FF2B5EF4-FFF2-40B4-BE49-F238E27FC236}">
                      <a16:creationId xmlns:a16="http://schemas.microsoft.com/office/drawing/2014/main" id="{13928EB1-5FBC-2540-A4C5-D325264BE235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175" name="Rectangle 2">
                    <a:extLst>
                      <a:ext uri="{FF2B5EF4-FFF2-40B4-BE49-F238E27FC236}">
                        <a16:creationId xmlns:a16="http://schemas.microsoft.com/office/drawing/2014/main" id="{B12350A3-05FF-1440-AF19-F9CB77B04EE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6" name="Rectangle 2">
                    <a:extLst>
                      <a:ext uri="{FF2B5EF4-FFF2-40B4-BE49-F238E27FC236}">
                        <a16:creationId xmlns:a16="http://schemas.microsoft.com/office/drawing/2014/main" id="{B8620DBC-ED68-B74A-A73F-35A2868C0DB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0" name="Group 2159">
                  <a:extLst>
                    <a:ext uri="{FF2B5EF4-FFF2-40B4-BE49-F238E27FC236}">
                      <a16:creationId xmlns:a16="http://schemas.microsoft.com/office/drawing/2014/main" id="{FFEF72F3-E24B-5F4D-A4CA-70F2C45A69CA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173" name="Rectangle 2">
                    <a:extLst>
                      <a:ext uri="{FF2B5EF4-FFF2-40B4-BE49-F238E27FC236}">
                        <a16:creationId xmlns:a16="http://schemas.microsoft.com/office/drawing/2014/main" id="{BF5A8D95-9559-5E4C-9A85-627D8FBE594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4" name="Rectangle 2">
                    <a:extLst>
                      <a:ext uri="{FF2B5EF4-FFF2-40B4-BE49-F238E27FC236}">
                        <a16:creationId xmlns:a16="http://schemas.microsoft.com/office/drawing/2014/main" id="{F1B32408-9E5E-A940-978D-A1DD726DA35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1" name="Group 2160">
                  <a:extLst>
                    <a:ext uri="{FF2B5EF4-FFF2-40B4-BE49-F238E27FC236}">
                      <a16:creationId xmlns:a16="http://schemas.microsoft.com/office/drawing/2014/main" id="{DB9B250F-F8D8-2648-B53D-FA331E2E5BAB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171" name="Rectangle 2">
                    <a:extLst>
                      <a:ext uri="{FF2B5EF4-FFF2-40B4-BE49-F238E27FC236}">
                        <a16:creationId xmlns:a16="http://schemas.microsoft.com/office/drawing/2014/main" id="{0E068DB2-AA29-E342-B9D1-A92F59A5A9C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2" name="Rectangle 2">
                    <a:extLst>
                      <a:ext uri="{FF2B5EF4-FFF2-40B4-BE49-F238E27FC236}">
                        <a16:creationId xmlns:a16="http://schemas.microsoft.com/office/drawing/2014/main" id="{95600783-FE94-2145-B058-08C6ABAC4DA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2" name="Group 2161">
                  <a:extLst>
                    <a:ext uri="{FF2B5EF4-FFF2-40B4-BE49-F238E27FC236}">
                      <a16:creationId xmlns:a16="http://schemas.microsoft.com/office/drawing/2014/main" id="{A412D7A2-AB9F-1A45-AE16-CF8E4B7B93B3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169" name="Rectangle 2">
                    <a:extLst>
                      <a:ext uri="{FF2B5EF4-FFF2-40B4-BE49-F238E27FC236}">
                        <a16:creationId xmlns:a16="http://schemas.microsoft.com/office/drawing/2014/main" id="{DCEDF29D-E652-3248-A0A7-E01CB4649C4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0" name="Rectangle 2">
                    <a:extLst>
                      <a:ext uri="{FF2B5EF4-FFF2-40B4-BE49-F238E27FC236}">
                        <a16:creationId xmlns:a16="http://schemas.microsoft.com/office/drawing/2014/main" id="{8507C82E-70B4-9C44-BEE0-FADD16CB5B5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3" name="Group 2162">
                  <a:extLst>
                    <a:ext uri="{FF2B5EF4-FFF2-40B4-BE49-F238E27FC236}">
                      <a16:creationId xmlns:a16="http://schemas.microsoft.com/office/drawing/2014/main" id="{C420705F-5FF9-2A43-8855-F3BC29F78078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167" name="Rectangle 2">
                    <a:extLst>
                      <a:ext uri="{FF2B5EF4-FFF2-40B4-BE49-F238E27FC236}">
                        <a16:creationId xmlns:a16="http://schemas.microsoft.com/office/drawing/2014/main" id="{5F23C84D-DA32-9C42-A927-44296EB4414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8" name="Rectangle 2">
                    <a:extLst>
                      <a:ext uri="{FF2B5EF4-FFF2-40B4-BE49-F238E27FC236}">
                        <a16:creationId xmlns:a16="http://schemas.microsoft.com/office/drawing/2014/main" id="{EF7BD2D4-1C77-6A4A-9E34-4F53253C210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64" name="Group 2163">
                  <a:extLst>
                    <a:ext uri="{FF2B5EF4-FFF2-40B4-BE49-F238E27FC236}">
                      <a16:creationId xmlns:a16="http://schemas.microsoft.com/office/drawing/2014/main" id="{BE9C1702-88B3-9143-B92A-96B426F231FC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165" name="Rectangle 2">
                    <a:extLst>
                      <a:ext uri="{FF2B5EF4-FFF2-40B4-BE49-F238E27FC236}">
                        <a16:creationId xmlns:a16="http://schemas.microsoft.com/office/drawing/2014/main" id="{8D70999A-C809-B943-9111-C7C01BEE359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6" name="Rectangle 2">
                    <a:extLst>
                      <a:ext uri="{FF2B5EF4-FFF2-40B4-BE49-F238E27FC236}">
                        <a16:creationId xmlns:a16="http://schemas.microsoft.com/office/drawing/2014/main" id="{1C8D84CF-FEE7-FA47-8DC3-302D1F822C3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15" name="Group 2114">
                <a:extLst>
                  <a:ext uri="{FF2B5EF4-FFF2-40B4-BE49-F238E27FC236}">
                    <a16:creationId xmlns:a16="http://schemas.microsoft.com/office/drawing/2014/main" id="{D7A678EF-435C-2345-B448-4C9FC9B07E09}"/>
                  </a:ext>
                </a:extLst>
              </p:cNvPr>
              <p:cNvGrpSpPr/>
              <p:nvPr/>
            </p:nvGrpSpPr>
            <p:grpSpPr>
              <a:xfrm>
                <a:off x="3233139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154" name="Oval 2153">
                  <a:extLst>
                    <a:ext uri="{FF2B5EF4-FFF2-40B4-BE49-F238E27FC236}">
                      <a16:creationId xmlns:a16="http://schemas.microsoft.com/office/drawing/2014/main" id="{D64161C4-E34D-EB41-9F3F-F861AFFE2F97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5" name="Doughnut 2154">
                  <a:extLst>
                    <a:ext uri="{FF2B5EF4-FFF2-40B4-BE49-F238E27FC236}">
                      <a16:creationId xmlns:a16="http://schemas.microsoft.com/office/drawing/2014/main" id="{074F08D7-729A-854E-A20B-95FD86F30E0F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16" name="Group 2115">
                <a:extLst>
                  <a:ext uri="{FF2B5EF4-FFF2-40B4-BE49-F238E27FC236}">
                    <a16:creationId xmlns:a16="http://schemas.microsoft.com/office/drawing/2014/main" id="{D18E25F9-F867-DA4A-A0AA-FEF89675F660}"/>
                  </a:ext>
                </a:extLst>
              </p:cNvPr>
              <p:cNvGrpSpPr/>
              <p:nvPr/>
            </p:nvGrpSpPr>
            <p:grpSpPr>
              <a:xfrm>
                <a:off x="3204748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136" name="Group 2135">
                  <a:extLst>
                    <a:ext uri="{FF2B5EF4-FFF2-40B4-BE49-F238E27FC236}">
                      <a16:creationId xmlns:a16="http://schemas.microsoft.com/office/drawing/2014/main" id="{1E0C0CBA-3C18-7046-BAEF-F7585108148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52" name="Rectangle 2">
                    <a:extLst>
                      <a:ext uri="{FF2B5EF4-FFF2-40B4-BE49-F238E27FC236}">
                        <a16:creationId xmlns:a16="http://schemas.microsoft.com/office/drawing/2014/main" id="{68668C55-0242-D548-BFC3-64D9B2EC450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3" name="Rectangle 2">
                    <a:extLst>
                      <a:ext uri="{FF2B5EF4-FFF2-40B4-BE49-F238E27FC236}">
                        <a16:creationId xmlns:a16="http://schemas.microsoft.com/office/drawing/2014/main" id="{67C4E0AB-780E-2747-AF73-675A8A9EDBD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37" name="Group 2136">
                  <a:extLst>
                    <a:ext uri="{FF2B5EF4-FFF2-40B4-BE49-F238E27FC236}">
                      <a16:creationId xmlns:a16="http://schemas.microsoft.com/office/drawing/2014/main" id="{B85E0B17-7AF6-A947-8326-57DB45DAC36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50" name="Rectangle 2">
                    <a:extLst>
                      <a:ext uri="{FF2B5EF4-FFF2-40B4-BE49-F238E27FC236}">
                        <a16:creationId xmlns:a16="http://schemas.microsoft.com/office/drawing/2014/main" id="{1DBB4460-AF61-5D43-9C9F-50316001057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1" name="Rectangle 2">
                    <a:extLst>
                      <a:ext uri="{FF2B5EF4-FFF2-40B4-BE49-F238E27FC236}">
                        <a16:creationId xmlns:a16="http://schemas.microsoft.com/office/drawing/2014/main" id="{6643D6AB-4CAC-C940-B608-418437CEF439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38" name="Group 2137">
                  <a:extLst>
                    <a:ext uri="{FF2B5EF4-FFF2-40B4-BE49-F238E27FC236}">
                      <a16:creationId xmlns:a16="http://schemas.microsoft.com/office/drawing/2014/main" id="{3941E8FF-4458-E04B-B74A-3014AC1213C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48" name="Rectangle 2">
                    <a:extLst>
                      <a:ext uri="{FF2B5EF4-FFF2-40B4-BE49-F238E27FC236}">
                        <a16:creationId xmlns:a16="http://schemas.microsoft.com/office/drawing/2014/main" id="{67FA18E2-7182-094E-A4A5-06C786316B6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9" name="Rectangle 2">
                    <a:extLst>
                      <a:ext uri="{FF2B5EF4-FFF2-40B4-BE49-F238E27FC236}">
                        <a16:creationId xmlns:a16="http://schemas.microsoft.com/office/drawing/2014/main" id="{D9DAA08B-EDDF-4A4D-97F3-D7326B12781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39" name="Group 2138">
                  <a:extLst>
                    <a:ext uri="{FF2B5EF4-FFF2-40B4-BE49-F238E27FC236}">
                      <a16:creationId xmlns:a16="http://schemas.microsoft.com/office/drawing/2014/main" id="{6BB9A77E-3A3F-BF4C-8D86-4D71E4DCA71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146" name="Rectangle 2">
                    <a:extLst>
                      <a:ext uri="{FF2B5EF4-FFF2-40B4-BE49-F238E27FC236}">
                        <a16:creationId xmlns:a16="http://schemas.microsoft.com/office/drawing/2014/main" id="{B77B4E00-14A7-D34F-93D8-0CDAEDD8CBF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7" name="Rectangle 2">
                    <a:extLst>
                      <a:ext uri="{FF2B5EF4-FFF2-40B4-BE49-F238E27FC236}">
                        <a16:creationId xmlns:a16="http://schemas.microsoft.com/office/drawing/2014/main" id="{9B7D320B-D3E8-FB4E-AA82-7CEF8D0076D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40" name="Group 2139">
                  <a:extLst>
                    <a:ext uri="{FF2B5EF4-FFF2-40B4-BE49-F238E27FC236}">
                      <a16:creationId xmlns:a16="http://schemas.microsoft.com/office/drawing/2014/main" id="{2BB9B9DC-106A-6C4F-81DD-ACA4CB69E39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144" name="Rectangle 2">
                    <a:extLst>
                      <a:ext uri="{FF2B5EF4-FFF2-40B4-BE49-F238E27FC236}">
                        <a16:creationId xmlns:a16="http://schemas.microsoft.com/office/drawing/2014/main" id="{3F986DDF-BDD4-D84E-AAC5-DFD80EAD2CE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5" name="Rectangle 2">
                    <a:extLst>
                      <a:ext uri="{FF2B5EF4-FFF2-40B4-BE49-F238E27FC236}">
                        <a16:creationId xmlns:a16="http://schemas.microsoft.com/office/drawing/2014/main" id="{561F01B4-6230-5448-843E-623DD2D3581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41" name="Group 2140">
                  <a:extLst>
                    <a:ext uri="{FF2B5EF4-FFF2-40B4-BE49-F238E27FC236}">
                      <a16:creationId xmlns:a16="http://schemas.microsoft.com/office/drawing/2014/main" id="{8129F64A-4D85-B049-A9A5-6547E0109DA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142" name="Rectangle 2">
                    <a:extLst>
                      <a:ext uri="{FF2B5EF4-FFF2-40B4-BE49-F238E27FC236}">
                        <a16:creationId xmlns:a16="http://schemas.microsoft.com/office/drawing/2014/main" id="{1DF734E6-AE77-6644-86CE-A82E5E1406D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3" name="Rectangle 2">
                    <a:extLst>
                      <a:ext uri="{FF2B5EF4-FFF2-40B4-BE49-F238E27FC236}">
                        <a16:creationId xmlns:a16="http://schemas.microsoft.com/office/drawing/2014/main" id="{112F7B01-1E8A-4649-8E23-62CDA39F64B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17" name="Group 2116">
                <a:extLst>
                  <a:ext uri="{FF2B5EF4-FFF2-40B4-BE49-F238E27FC236}">
                    <a16:creationId xmlns:a16="http://schemas.microsoft.com/office/drawing/2014/main" id="{4D6F4294-7E7C-2844-8591-C920B9FEDCC4}"/>
                  </a:ext>
                </a:extLst>
              </p:cNvPr>
              <p:cNvGrpSpPr/>
              <p:nvPr/>
            </p:nvGrpSpPr>
            <p:grpSpPr>
              <a:xfrm>
                <a:off x="3233163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2118" name="Group 2117">
                  <a:extLst>
                    <a:ext uri="{FF2B5EF4-FFF2-40B4-BE49-F238E27FC236}">
                      <a16:creationId xmlns:a16="http://schemas.microsoft.com/office/drawing/2014/main" id="{6AB6B79A-23B0-3244-A0A3-F8FC6303F566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134" name="Rectangle 2">
                    <a:extLst>
                      <a:ext uri="{FF2B5EF4-FFF2-40B4-BE49-F238E27FC236}">
                        <a16:creationId xmlns:a16="http://schemas.microsoft.com/office/drawing/2014/main" id="{143FC56C-BC14-1A41-AA35-D0CD065E9D0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5" name="Rectangle 2">
                    <a:extLst>
                      <a:ext uri="{FF2B5EF4-FFF2-40B4-BE49-F238E27FC236}">
                        <a16:creationId xmlns:a16="http://schemas.microsoft.com/office/drawing/2014/main" id="{1D1A5C92-4B7F-074E-9E73-3B39834D974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19" name="Group 2118">
                  <a:extLst>
                    <a:ext uri="{FF2B5EF4-FFF2-40B4-BE49-F238E27FC236}">
                      <a16:creationId xmlns:a16="http://schemas.microsoft.com/office/drawing/2014/main" id="{7F86BC79-988F-4240-9C8D-5A39DA3A76EF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132" name="Rectangle 2">
                    <a:extLst>
                      <a:ext uri="{FF2B5EF4-FFF2-40B4-BE49-F238E27FC236}">
                        <a16:creationId xmlns:a16="http://schemas.microsoft.com/office/drawing/2014/main" id="{AEEBF076-40C9-324E-9083-565FBA2A71D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3" name="Rectangle 2">
                    <a:extLst>
                      <a:ext uri="{FF2B5EF4-FFF2-40B4-BE49-F238E27FC236}">
                        <a16:creationId xmlns:a16="http://schemas.microsoft.com/office/drawing/2014/main" id="{C3136987-9BCF-BC4B-BFBF-772F3300339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0" name="Group 2119">
                  <a:extLst>
                    <a:ext uri="{FF2B5EF4-FFF2-40B4-BE49-F238E27FC236}">
                      <a16:creationId xmlns:a16="http://schemas.microsoft.com/office/drawing/2014/main" id="{EA483A6E-2A28-324E-A899-169F3EBEF2D2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130" name="Rectangle 2">
                    <a:extLst>
                      <a:ext uri="{FF2B5EF4-FFF2-40B4-BE49-F238E27FC236}">
                        <a16:creationId xmlns:a16="http://schemas.microsoft.com/office/drawing/2014/main" id="{0B10388A-75E7-6248-BC54-F56A26DF66B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1" name="Rectangle 2">
                    <a:extLst>
                      <a:ext uri="{FF2B5EF4-FFF2-40B4-BE49-F238E27FC236}">
                        <a16:creationId xmlns:a16="http://schemas.microsoft.com/office/drawing/2014/main" id="{929F1FC7-9DA1-6E42-A3B4-F73C8C852BA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1" name="Group 2120">
                  <a:extLst>
                    <a:ext uri="{FF2B5EF4-FFF2-40B4-BE49-F238E27FC236}">
                      <a16:creationId xmlns:a16="http://schemas.microsoft.com/office/drawing/2014/main" id="{8FEF4627-7D11-3C4C-A87E-80B4BF6CFE48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128" name="Rectangle 2">
                    <a:extLst>
                      <a:ext uri="{FF2B5EF4-FFF2-40B4-BE49-F238E27FC236}">
                        <a16:creationId xmlns:a16="http://schemas.microsoft.com/office/drawing/2014/main" id="{9A6BEC3D-FDAA-D644-835F-D55DC15D3BB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9" name="Rectangle 2">
                    <a:extLst>
                      <a:ext uri="{FF2B5EF4-FFF2-40B4-BE49-F238E27FC236}">
                        <a16:creationId xmlns:a16="http://schemas.microsoft.com/office/drawing/2014/main" id="{0A32BDBF-1B2D-AB4E-9C59-6318536F109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2" name="Group 2121">
                  <a:extLst>
                    <a:ext uri="{FF2B5EF4-FFF2-40B4-BE49-F238E27FC236}">
                      <a16:creationId xmlns:a16="http://schemas.microsoft.com/office/drawing/2014/main" id="{713881C5-C8BF-A047-85C5-D9E2AAC3BDB4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126" name="Rectangle 2">
                    <a:extLst>
                      <a:ext uri="{FF2B5EF4-FFF2-40B4-BE49-F238E27FC236}">
                        <a16:creationId xmlns:a16="http://schemas.microsoft.com/office/drawing/2014/main" id="{9D202617-D8A6-D745-BC99-F7F34FFDB26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7" name="Rectangle 2">
                    <a:extLst>
                      <a:ext uri="{FF2B5EF4-FFF2-40B4-BE49-F238E27FC236}">
                        <a16:creationId xmlns:a16="http://schemas.microsoft.com/office/drawing/2014/main" id="{F6D5AE1B-8FC8-104B-B523-DA2B9C4943F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23" name="Group 2122">
                  <a:extLst>
                    <a:ext uri="{FF2B5EF4-FFF2-40B4-BE49-F238E27FC236}">
                      <a16:creationId xmlns:a16="http://schemas.microsoft.com/office/drawing/2014/main" id="{6616D2A9-78E5-EF45-A891-9FF27112D49D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124" name="Rectangle 2">
                    <a:extLst>
                      <a:ext uri="{FF2B5EF4-FFF2-40B4-BE49-F238E27FC236}">
                        <a16:creationId xmlns:a16="http://schemas.microsoft.com/office/drawing/2014/main" id="{A720B3FA-7C92-1541-BB03-FABF9521366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5" name="Rectangle 2">
                    <a:extLst>
                      <a:ext uri="{FF2B5EF4-FFF2-40B4-BE49-F238E27FC236}">
                        <a16:creationId xmlns:a16="http://schemas.microsoft.com/office/drawing/2014/main" id="{930D35B6-942C-7A4A-BB24-EDD3DC496C9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74" name="Group 2073">
                <a:extLst>
                  <a:ext uri="{FF2B5EF4-FFF2-40B4-BE49-F238E27FC236}">
                    <a16:creationId xmlns:a16="http://schemas.microsoft.com/office/drawing/2014/main" id="{E928B31A-32DA-F545-B04F-3DB9692746B3}"/>
                  </a:ext>
                </a:extLst>
              </p:cNvPr>
              <p:cNvGrpSpPr/>
              <p:nvPr/>
            </p:nvGrpSpPr>
            <p:grpSpPr>
              <a:xfrm>
                <a:off x="3185940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113" name="Oval 2112">
                  <a:extLst>
                    <a:ext uri="{FF2B5EF4-FFF2-40B4-BE49-F238E27FC236}">
                      <a16:creationId xmlns:a16="http://schemas.microsoft.com/office/drawing/2014/main" id="{ABF9AA43-15FD-8D46-9584-11659108AE11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4" name="Doughnut 2113">
                  <a:extLst>
                    <a:ext uri="{FF2B5EF4-FFF2-40B4-BE49-F238E27FC236}">
                      <a16:creationId xmlns:a16="http://schemas.microsoft.com/office/drawing/2014/main" id="{8A9E6811-EDCE-FF46-954A-FDE07D311A97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97165913-4ACC-C140-98F5-A0606D5E667A}"/>
                  </a:ext>
                </a:extLst>
              </p:cNvPr>
              <p:cNvGrpSpPr/>
              <p:nvPr/>
            </p:nvGrpSpPr>
            <p:grpSpPr>
              <a:xfrm>
                <a:off x="3157549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095" name="Group 2094">
                  <a:extLst>
                    <a:ext uri="{FF2B5EF4-FFF2-40B4-BE49-F238E27FC236}">
                      <a16:creationId xmlns:a16="http://schemas.microsoft.com/office/drawing/2014/main" id="{64F9549C-C3A5-D34C-87E0-FBA4123F97A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11" name="Rectangle 2">
                    <a:extLst>
                      <a:ext uri="{FF2B5EF4-FFF2-40B4-BE49-F238E27FC236}">
                        <a16:creationId xmlns:a16="http://schemas.microsoft.com/office/drawing/2014/main" id="{EC9B28CD-2489-774C-AF88-106FEFEFA8D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2" name="Rectangle 2">
                    <a:extLst>
                      <a:ext uri="{FF2B5EF4-FFF2-40B4-BE49-F238E27FC236}">
                        <a16:creationId xmlns:a16="http://schemas.microsoft.com/office/drawing/2014/main" id="{A7876279-7BAB-244F-A8B4-FA1B46AD111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96" name="Group 2095">
                  <a:extLst>
                    <a:ext uri="{FF2B5EF4-FFF2-40B4-BE49-F238E27FC236}">
                      <a16:creationId xmlns:a16="http://schemas.microsoft.com/office/drawing/2014/main" id="{6FE6FF30-8F45-1B4B-A87A-00EFF244680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09" name="Rectangle 2">
                    <a:extLst>
                      <a:ext uri="{FF2B5EF4-FFF2-40B4-BE49-F238E27FC236}">
                        <a16:creationId xmlns:a16="http://schemas.microsoft.com/office/drawing/2014/main" id="{18F4D7E9-54FA-054D-81FB-E57886EA986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0" name="Rectangle 2">
                    <a:extLst>
                      <a:ext uri="{FF2B5EF4-FFF2-40B4-BE49-F238E27FC236}">
                        <a16:creationId xmlns:a16="http://schemas.microsoft.com/office/drawing/2014/main" id="{BB09B0C4-DFF3-1648-924E-28AA0CF8473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97" name="Group 2096">
                  <a:extLst>
                    <a:ext uri="{FF2B5EF4-FFF2-40B4-BE49-F238E27FC236}">
                      <a16:creationId xmlns:a16="http://schemas.microsoft.com/office/drawing/2014/main" id="{7C67B4BD-8C37-C941-931F-F18404241C6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107" name="Rectangle 2">
                    <a:extLst>
                      <a:ext uri="{FF2B5EF4-FFF2-40B4-BE49-F238E27FC236}">
                        <a16:creationId xmlns:a16="http://schemas.microsoft.com/office/drawing/2014/main" id="{87952935-EAAD-294D-BA14-FB1419F1A67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8" name="Rectangle 2">
                    <a:extLst>
                      <a:ext uri="{FF2B5EF4-FFF2-40B4-BE49-F238E27FC236}">
                        <a16:creationId xmlns:a16="http://schemas.microsoft.com/office/drawing/2014/main" id="{A01BDD6A-0433-A846-9BA2-0E7A1776960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98" name="Group 2097">
                  <a:extLst>
                    <a:ext uri="{FF2B5EF4-FFF2-40B4-BE49-F238E27FC236}">
                      <a16:creationId xmlns:a16="http://schemas.microsoft.com/office/drawing/2014/main" id="{15EC481A-3C63-8741-BCB4-4738CF1F4EC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105" name="Rectangle 2">
                    <a:extLst>
                      <a:ext uri="{FF2B5EF4-FFF2-40B4-BE49-F238E27FC236}">
                        <a16:creationId xmlns:a16="http://schemas.microsoft.com/office/drawing/2014/main" id="{6DD05FE2-E965-E549-BCA9-05BCA94CE9A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6" name="Rectangle 2">
                    <a:extLst>
                      <a:ext uri="{FF2B5EF4-FFF2-40B4-BE49-F238E27FC236}">
                        <a16:creationId xmlns:a16="http://schemas.microsoft.com/office/drawing/2014/main" id="{BC24168C-C757-6642-9110-E76FAD9B9A0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99" name="Group 2098">
                  <a:extLst>
                    <a:ext uri="{FF2B5EF4-FFF2-40B4-BE49-F238E27FC236}">
                      <a16:creationId xmlns:a16="http://schemas.microsoft.com/office/drawing/2014/main" id="{5EB8733F-ABBF-DD45-A780-C6430CEB9DA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103" name="Rectangle 2">
                    <a:extLst>
                      <a:ext uri="{FF2B5EF4-FFF2-40B4-BE49-F238E27FC236}">
                        <a16:creationId xmlns:a16="http://schemas.microsoft.com/office/drawing/2014/main" id="{E111121B-1399-7847-877D-9C578F1E2F0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4" name="Rectangle 2">
                    <a:extLst>
                      <a:ext uri="{FF2B5EF4-FFF2-40B4-BE49-F238E27FC236}">
                        <a16:creationId xmlns:a16="http://schemas.microsoft.com/office/drawing/2014/main" id="{1EC5F1CA-0E7F-DD4B-BFBC-F035B2E4616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00" name="Group 2099">
                  <a:extLst>
                    <a:ext uri="{FF2B5EF4-FFF2-40B4-BE49-F238E27FC236}">
                      <a16:creationId xmlns:a16="http://schemas.microsoft.com/office/drawing/2014/main" id="{37EA567C-2E9D-D144-A900-AF56C0D2425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101" name="Rectangle 2">
                    <a:extLst>
                      <a:ext uri="{FF2B5EF4-FFF2-40B4-BE49-F238E27FC236}">
                        <a16:creationId xmlns:a16="http://schemas.microsoft.com/office/drawing/2014/main" id="{01830658-68A3-164D-BFBA-1C9F2840D76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2" name="Rectangle 2">
                    <a:extLst>
                      <a:ext uri="{FF2B5EF4-FFF2-40B4-BE49-F238E27FC236}">
                        <a16:creationId xmlns:a16="http://schemas.microsoft.com/office/drawing/2014/main" id="{2B04F2FF-7DBD-474F-916E-C6427D1E6D3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01E19900-76AD-DA46-9478-6B09AC719048}"/>
                  </a:ext>
                </a:extLst>
              </p:cNvPr>
              <p:cNvGrpSpPr/>
              <p:nvPr/>
            </p:nvGrpSpPr>
            <p:grpSpPr>
              <a:xfrm>
                <a:off x="3185964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2077" name="Group 2076">
                  <a:extLst>
                    <a:ext uri="{FF2B5EF4-FFF2-40B4-BE49-F238E27FC236}">
                      <a16:creationId xmlns:a16="http://schemas.microsoft.com/office/drawing/2014/main" id="{04118E7C-0C39-B34D-A29F-8ABD69DDC9BB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093" name="Rectangle 2">
                    <a:extLst>
                      <a:ext uri="{FF2B5EF4-FFF2-40B4-BE49-F238E27FC236}">
                        <a16:creationId xmlns:a16="http://schemas.microsoft.com/office/drawing/2014/main" id="{617AE51E-DFBD-B44A-802B-7E8F6ED9B10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4" name="Rectangle 2">
                    <a:extLst>
                      <a:ext uri="{FF2B5EF4-FFF2-40B4-BE49-F238E27FC236}">
                        <a16:creationId xmlns:a16="http://schemas.microsoft.com/office/drawing/2014/main" id="{0C8057F9-EF5E-1C4F-826C-A681BFBD6CC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78" name="Group 2077">
                  <a:extLst>
                    <a:ext uri="{FF2B5EF4-FFF2-40B4-BE49-F238E27FC236}">
                      <a16:creationId xmlns:a16="http://schemas.microsoft.com/office/drawing/2014/main" id="{276B381B-3BAE-6845-919C-A06C9F58148F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091" name="Rectangle 2">
                    <a:extLst>
                      <a:ext uri="{FF2B5EF4-FFF2-40B4-BE49-F238E27FC236}">
                        <a16:creationId xmlns:a16="http://schemas.microsoft.com/office/drawing/2014/main" id="{5DA06022-D384-9F4A-915E-B187CC51A9F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2" name="Rectangle 2">
                    <a:extLst>
                      <a:ext uri="{FF2B5EF4-FFF2-40B4-BE49-F238E27FC236}">
                        <a16:creationId xmlns:a16="http://schemas.microsoft.com/office/drawing/2014/main" id="{2C8DC23A-B3D3-8948-9744-8EDF7E0E526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10BD2925-6AC2-0548-8349-6762B37CA9C1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089" name="Rectangle 2">
                    <a:extLst>
                      <a:ext uri="{FF2B5EF4-FFF2-40B4-BE49-F238E27FC236}">
                        <a16:creationId xmlns:a16="http://schemas.microsoft.com/office/drawing/2014/main" id="{8DB2A0B7-0615-4A46-A74A-ED8A8529824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0" name="Rectangle 2">
                    <a:extLst>
                      <a:ext uri="{FF2B5EF4-FFF2-40B4-BE49-F238E27FC236}">
                        <a16:creationId xmlns:a16="http://schemas.microsoft.com/office/drawing/2014/main" id="{32998B83-F468-EF46-86CE-4F5BD146BCB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80" name="Group 2079">
                  <a:extLst>
                    <a:ext uri="{FF2B5EF4-FFF2-40B4-BE49-F238E27FC236}">
                      <a16:creationId xmlns:a16="http://schemas.microsoft.com/office/drawing/2014/main" id="{DF8BA29A-78A8-E14A-BB8F-25638BD94EE3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087" name="Rectangle 2">
                    <a:extLst>
                      <a:ext uri="{FF2B5EF4-FFF2-40B4-BE49-F238E27FC236}">
                        <a16:creationId xmlns:a16="http://schemas.microsoft.com/office/drawing/2014/main" id="{2A635F2D-4722-C04A-B439-4F593B66668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8" name="Rectangle 2">
                    <a:extLst>
                      <a:ext uri="{FF2B5EF4-FFF2-40B4-BE49-F238E27FC236}">
                        <a16:creationId xmlns:a16="http://schemas.microsoft.com/office/drawing/2014/main" id="{DFEBDCE5-387B-A843-B9E3-E0D7D2C6C09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81" name="Group 2080">
                  <a:extLst>
                    <a:ext uri="{FF2B5EF4-FFF2-40B4-BE49-F238E27FC236}">
                      <a16:creationId xmlns:a16="http://schemas.microsoft.com/office/drawing/2014/main" id="{33CA0450-4F99-144F-B762-C1AAA4390BC0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085" name="Rectangle 2">
                    <a:extLst>
                      <a:ext uri="{FF2B5EF4-FFF2-40B4-BE49-F238E27FC236}">
                        <a16:creationId xmlns:a16="http://schemas.microsoft.com/office/drawing/2014/main" id="{1B829E9A-89D0-C643-A7BE-E14ED09A9B4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6" name="Rectangle 2">
                    <a:extLst>
                      <a:ext uri="{FF2B5EF4-FFF2-40B4-BE49-F238E27FC236}">
                        <a16:creationId xmlns:a16="http://schemas.microsoft.com/office/drawing/2014/main" id="{428D9806-7339-7F4A-8FF2-6199FA8DD85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82" name="Group 2081">
                  <a:extLst>
                    <a:ext uri="{FF2B5EF4-FFF2-40B4-BE49-F238E27FC236}">
                      <a16:creationId xmlns:a16="http://schemas.microsoft.com/office/drawing/2014/main" id="{BC9AFC49-4EE7-7B4E-9D18-8DD1007555A9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083" name="Rectangle 2">
                    <a:extLst>
                      <a:ext uri="{FF2B5EF4-FFF2-40B4-BE49-F238E27FC236}">
                        <a16:creationId xmlns:a16="http://schemas.microsoft.com/office/drawing/2014/main" id="{830AFFAC-50CF-4544-9633-23C1C6B9F57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4" name="Rectangle 2">
                    <a:extLst>
                      <a:ext uri="{FF2B5EF4-FFF2-40B4-BE49-F238E27FC236}">
                        <a16:creationId xmlns:a16="http://schemas.microsoft.com/office/drawing/2014/main" id="{D60C789F-0D05-564F-B33A-E4C25A7934D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33" name="Group 2032">
                <a:extLst>
                  <a:ext uri="{FF2B5EF4-FFF2-40B4-BE49-F238E27FC236}">
                    <a16:creationId xmlns:a16="http://schemas.microsoft.com/office/drawing/2014/main" id="{5E09310A-8AE0-D045-9107-EDC4EF8B4094}"/>
                  </a:ext>
                </a:extLst>
              </p:cNvPr>
              <p:cNvGrpSpPr/>
              <p:nvPr/>
            </p:nvGrpSpPr>
            <p:grpSpPr>
              <a:xfrm>
                <a:off x="313716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072" name="Oval 2071">
                  <a:extLst>
                    <a:ext uri="{FF2B5EF4-FFF2-40B4-BE49-F238E27FC236}">
                      <a16:creationId xmlns:a16="http://schemas.microsoft.com/office/drawing/2014/main" id="{6810A31E-12B4-7949-A415-0411467238C9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3" name="Doughnut 2072">
                  <a:extLst>
                    <a:ext uri="{FF2B5EF4-FFF2-40B4-BE49-F238E27FC236}">
                      <a16:creationId xmlns:a16="http://schemas.microsoft.com/office/drawing/2014/main" id="{EE922274-6393-624D-B168-521C938480D8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34" name="Group 2033">
                <a:extLst>
                  <a:ext uri="{FF2B5EF4-FFF2-40B4-BE49-F238E27FC236}">
                    <a16:creationId xmlns:a16="http://schemas.microsoft.com/office/drawing/2014/main" id="{654ACEBA-ABE6-C14A-8412-BC8029E25DFA}"/>
                  </a:ext>
                </a:extLst>
              </p:cNvPr>
              <p:cNvGrpSpPr/>
              <p:nvPr/>
            </p:nvGrpSpPr>
            <p:grpSpPr>
              <a:xfrm>
                <a:off x="310877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054" name="Group 2053">
                  <a:extLst>
                    <a:ext uri="{FF2B5EF4-FFF2-40B4-BE49-F238E27FC236}">
                      <a16:creationId xmlns:a16="http://schemas.microsoft.com/office/drawing/2014/main" id="{8CD3E5A1-6A50-8A42-B19C-42F81BB903F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70" name="Rectangle 2">
                    <a:extLst>
                      <a:ext uri="{FF2B5EF4-FFF2-40B4-BE49-F238E27FC236}">
                        <a16:creationId xmlns:a16="http://schemas.microsoft.com/office/drawing/2014/main" id="{1DCCB283-6BE5-DE45-827A-19830FAA5E4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1" name="Rectangle 2">
                    <a:extLst>
                      <a:ext uri="{FF2B5EF4-FFF2-40B4-BE49-F238E27FC236}">
                        <a16:creationId xmlns:a16="http://schemas.microsoft.com/office/drawing/2014/main" id="{C52CAA22-176D-F245-8481-DBCF5E44D14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5" name="Group 2054">
                  <a:extLst>
                    <a:ext uri="{FF2B5EF4-FFF2-40B4-BE49-F238E27FC236}">
                      <a16:creationId xmlns:a16="http://schemas.microsoft.com/office/drawing/2014/main" id="{C7DB3A4D-1B89-0442-AB16-801A879F28A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68" name="Rectangle 2">
                    <a:extLst>
                      <a:ext uri="{FF2B5EF4-FFF2-40B4-BE49-F238E27FC236}">
                        <a16:creationId xmlns:a16="http://schemas.microsoft.com/office/drawing/2014/main" id="{928D54CD-6DAB-1741-A7C9-CDF06BD8BD1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9" name="Rectangle 2">
                    <a:extLst>
                      <a:ext uri="{FF2B5EF4-FFF2-40B4-BE49-F238E27FC236}">
                        <a16:creationId xmlns:a16="http://schemas.microsoft.com/office/drawing/2014/main" id="{0ECA9E85-A4C7-8649-9CC3-75D7B583EE7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6" name="Group 2055">
                  <a:extLst>
                    <a:ext uri="{FF2B5EF4-FFF2-40B4-BE49-F238E27FC236}">
                      <a16:creationId xmlns:a16="http://schemas.microsoft.com/office/drawing/2014/main" id="{F2B460FA-C2D1-5140-A2A1-15D1E5B72E7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66" name="Rectangle 2">
                    <a:extLst>
                      <a:ext uri="{FF2B5EF4-FFF2-40B4-BE49-F238E27FC236}">
                        <a16:creationId xmlns:a16="http://schemas.microsoft.com/office/drawing/2014/main" id="{3A289A7D-DD91-2144-B7F8-98B60E9A3EB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7" name="Rectangle 2">
                    <a:extLst>
                      <a:ext uri="{FF2B5EF4-FFF2-40B4-BE49-F238E27FC236}">
                        <a16:creationId xmlns:a16="http://schemas.microsoft.com/office/drawing/2014/main" id="{67BB14A9-9CAE-FC42-A80B-818C63DF555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7" name="Group 2056">
                  <a:extLst>
                    <a:ext uri="{FF2B5EF4-FFF2-40B4-BE49-F238E27FC236}">
                      <a16:creationId xmlns:a16="http://schemas.microsoft.com/office/drawing/2014/main" id="{99A1B234-50F4-F34B-A4D2-FF4F41F012C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064" name="Rectangle 2">
                    <a:extLst>
                      <a:ext uri="{FF2B5EF4-FFF2-40B4-BE49-F238E27FC236}">
                        <a16:creationId xmlns:a16="http://schemas.microsoft.com/office/drawing/2014/main" id="{D8BF4056-B54A-5746-B9F4-A3991CFA979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5" name="Rectangle 2">
                    <a:extLst>
                      <a:ext uri="{FF2B5EF4-FFF2-40B4-BE49-F238E27FC236}">
                        <a16:creationId xmlns:a16="http://schemas.microsoft.com/office/drawing/2014/main" id="{1C9D56F8-C9A8-3043-87BC-B577358AD83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8" name="Group 2057">
                  <a:extLst>
                    <a:ext uri="{FF2B5EF4-FFF2-40B4-BE49-F238E27FC236}">
                      <a16:creationId xmlns:a16="http://schemas.microsoft.com/office/drawing/2014/main" id="{2F848876-050D-524E-B662-64A5A1E44C1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062" name="Rectangle 2">
                    <a:extLst>
                      <a:ext uri="{FF2B5EF4-FFF2-40B4-BE49-F238E27FC236}">
                        <a16:creationId xmlns:a16="http://schemas.microsoft.com/office/drawing/2014/main" id="{3C9C812E-80DC-F643-95C2-D3C89FF9C6E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3" name="Rectangle 2">
                    <a:extLst>
                      <a:ext uri="{FF2B5EF4-FFF2-40B4-BE49-F238E27FC236}">
                        <a16:creationId xmlns:a16="http://schemas.microsoft.com/office/drawing/2014/main" id="{0F8A88A5-D5F6-6D40-A0B0-91259A97076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59" name="Group 2058">
                  <a:extLst>
                    <a:ext uri="{FF2B5EF4-FFF2-40B4-BE49-F238E27FC236}">
                      <a16:creationId xmlns:a16="http://schemas.microsoft.com/office/drawing/2014/main" id="{138BC7EC-D4D9-6448-859A-1300616F143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060" name="Rectangle 2">
                    <a:extLst>
                      <a:ext uri="{FF2B5EF4-FFF2-40B4-BE49-F238E27FC236}">
                        <a16:creationId xmlns:a16="http://schemas.microsoft.com/office/drawing/2014/main" id="{0A9C3470-68FC-AC42-85BA-9AEFE7672B3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1" name="Rectangle 2">
                    <a:extLst>
                      <a:ext uri="{FF2B5EF4-FFF2-40B4-BE49-F238E27FC236}">
                        <a16:creationId xmlns:a16="http://schemas.microsoft.com/office/drawing/2014/main" id="{7567C00F-B1BC-6B42-BDD8-1BE29239D162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35" name="Group 2034">
                <a:extLst>
                  <a:ext uri="{FF2B5EF4-FFF2-40B4-BE49-F238E27FC236}">
                    <a16:creationId xmlns:a16="http://schemas.microsoft.com/office/drawing/2014/main" id="{1DD2DE56-ACEE-3E42-AE00-616289BEDA75}"/>
                  </a:ext>
                </a:extLst>
              </p:cNvPr>
              <p:cNvGrpSpPr/>
              <p:nvPr/>
            </p:nvGrpSpPr>
            <p:grpSpPr>
              <a:xfrm>
                <a:off x="313719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2036" name="Group 2035">
                  <a:extLst>
                    <a:ext uri="{FF2B5EF4-FFF2-40B4-BE49-F238E27FC236}">
                      <a16:creationId xmlns:a16="http://schemas.microsoft.com/office/drawing/2014/main" id="{B074A493-D63D-2447-BE81-7C00F9DF44A3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052" name="Rectangle 2">
                    <a:extLst>
                      <a:ext uri="{FF2B5EF4-FFF2-40B4-BE49-F238E27FC236}">
                        <a16:creationId xmlns:a16="http://schemas.microsoft.com/office/drawing/2014/main" id="{F1771B0B-2E14-E040-8F1B-16D6DA95E74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3" name="Rectangle 2">
                    <a:extLst>
                      <a:ext uri="{FF2B5EF4-FFF2-40B4-BE49-F238E27FC236}">
                        <a16:creationId xmlns:a16="http://schemas.microsoft.com/office/drawing/2014/main" id="{37D415E6-F44B-0A4D-988B-3D9D72FE7F6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7" name="Group 2036">
                  <a:extLst>
                    <a:ext uri="{FF2B5EF4-FFF2-40B4-BE49-F238E27FC236}">
                      <a16:creationId xmlns:a16="http://schemas.microsoft.com/office/drawing/2014/main" id="{714136F5-7621-A84C-BFCD-0614E6758301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050" name="Rectangle 2">
                    <a:extLst>
                      <a:ext uri="{FF2B5EF4-FFF2-40B4-BE49-F238E27FC236}">
                        <a16:creationId xmlns:a16="http://schemas.microsoft.com/office/drawing/2014/main" id="{9BF8DEEE-CBF7-CB46-A997-A65337E88EE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1" name="Rectangle 2">
                    <a:extLst>
                      <a:ext uri="{FF2B5EF4-FFF2-40B4-BE49-F238E27FC236}">
                        <a16:creationId xmlns:a16="http://schemas.microsoft.com/office/drawing/2014/main" id="{108EC81C-ADF2-CB47-A583-DEC48C39613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8" name="Group 2037">
                  <a:extLst>
                    <a:ext uri="{FF2B5EF4-FFF2-40B4-BE49-F238E27FC236}">
                      <a16:creationId xmlns:a16="http://schemas.microsoft.com/office/drawing/2014/main" id="{7FF7C2CA-77FE-B746-81A8-7D07D554FE7D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048" name="Rectangle 2">
                    <a:extLst>
                      <a:ext uri="{FF2B5EF4-FFF2-40B4-BE49-F238E27FC236}">
                        <a16:creationId xmlns:a16="http://schemas.microsoft.com/office/drawing/2014/main" id="{6E3E4B70-98F3-F545-9875-C00901A9DA7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9" name="Rectangle 2">
                    <a:extLst>
                      <a:ext uri="{FF2B5EF4-FFF2-40B4-BE49-F238E27FC236}">
                        <a16:creationId xmlns:a16="http://schemas.microsoft.com/office/drawing/2014/main" id="{347C46F5-178A-8941-8126-398B481E574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9" name="Group 2038">
                  <a:extLst>
                    <a:ext uri="{FF2B5EF4-FFF2-40B4-BE49-F238E27FC236}">
                      <a16:creationId xmlns:a16="http://schemas.microsoft.com/office/drawing/2014/main" id="{F1ECC4E5-A934-8A41-AC1B-0B2EEB7AEB62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046" name="Rectangle 2">
                    <a:extLst>
                      <a:ext uri="{FF2B5EF4-FFF2-40B4-BE49-F238E27FC236}">
                        <a16:creationId xmlns:a16="http://schemas.microsoft.com/office/drawing/2014/main" id="{F79CF4AB-DA6A-B741-BBC4-C91B3EE2A77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7" name="Rectangle 2">
                    <a:extLst>
                      <a:ext uri="{FF2B5EF4-FFF2-40B4-BE49-F238E27FC236}">
                        <a16:creationId xmlns:a16="http://schemas.microsoft.com/office/drawing/2014/main" id="{170BF698-545E-F140-9FEE-08F3244D06B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40" name="Group 2039">
                  <a:extLst>
                    <a:ext uri="{FF2B5EF4-FFF2-40B4-BE49-F238E27FC236}">
                      <a16:creationId xmlns:a16="http://schemas.microsoft.com/office/drawing/2014/main" id="{F349F450-582B-5D41-AD15-6C4AAE25DFBD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044" name="Rectangle 2">
                    <a:extLst>
                      <a:ext uri="{FF2B5EF4-FFF2-40B4-BE49-F238E27FC236}">
                        <a16:creationId xmlns:a16="http://schemas.microsoft.com/office/drawing/2014/main" id="{29803B73-A9EF-534A-A0F5-5813E40725C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5" name="Rectangle 2">
                    <a:extLst>
                      <a:ext uri="{FF2B5EF4-FFF2-40B4-BE49-F238E27FC236}">
                        <a16:creationId xmlns:a16="http://schemas.microsoft.com/office/drawing/2014/main" id="{C135A05C-4C94-7440-9CCD-51E0507ECCE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41" name="Group 2040">
                  <a:extLst>
                    <a:ext uri="{FF2B5EF4-FFF2-40B4-BE49-F238E27FC236}">
                      <a16:creationId xmlns:a16="http://schemas.microsoft.com/office/drawing/2014/main" id="{44F7AB30-3822-B944-BE35-6DCC12C6BA2F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042" name="Rectangle 2">
                    <a:extLst>
                      <a:ext uri="{FF2B5EF4-FFF2-40B4-BE49-F238E27FC236}">
                        <a16:creationId xmlns:a16="http://schemas.microsoft.com/office/drawing/2014/main" id="{B8755524-5BE1-BE46-A078-D41B525C782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3" name="Rectangle 2">
                    <a:extLst>
                      <a:ext uri="{FF2B5EF4-FFF2-40B4-BE49-F238E27FC236}">
                        <a16:creationId xmlns:a16="http://schemas.microsoft.com/office/drawing/2014/main" id="{E18FFB91-132C-1549-A175-DFD887DDB43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2" name="Group 1991">
                <a:extLst>
                  <a:ext uri="{FF2B5EF4-FFF2-40B4-BE49-F238E27FC236}">
                    <a16:creationId xmlns:a16="http://schemas.microsoft.com/office/drawing/2014/main" id="{158C7EA4-FCBB-B340-A294-E7598961BFB6}"/>
                  </a:ext>
                </a:extLst>
              </p:cNvPr>
              <p:cNvGrpSpPr/>
              <p:nvPr/>
            </p:nvGrpSpPr>
            <p:grpSpPr>
              <a:xfrm>
                <a:off x="308524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2031" name="Oval 2030">
                  <a:extLst>
                    <a:ext uri="{FF2B5EF4-FFF2-40B4-BE49-F238E27FC236}">
                      <a16:creationId xmlns:a16="http://schemas.microsoft.com/office/drawing/2014/main" id="{96273F43-0A62-D84D-B3A2-F0F782367F7E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2" name="Doughnut 2031">
                  <a:extLst>
                    <a:ext uri="{FF2B5EF4-FFF2-40B4-BE49-F238E27FC236}">
                      <a16:creationId xmlns:a16="http://schemas.microsoft.com/office/drawing/2014/main" id="{1625E16D-84FD-9046-B265-8B806C8BFC9A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93" name="Group 1992">
                <a:extLst>
                  <a:ext uri="{FF2B5EF4-FFF2-40B4-BE49-F238E27FC236}">
                    <a16:creationId xmlns:a16="http://schemas.microsoft.com/office/drawing/2014/main" id="{EB9373FE-5F98-F44E-84AD-2AF816E950BC}"/>
                  </a:ext>
                </a:extLst>
              </p:cNvPr>
              <p:cNvGrpSpPr/>
              <p:nvPr/>
            </p:nvGrpSpPr>
            <p:grpSpPr>
              <a:xfrm>
                <a:off x="305685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2013" name="Group 2012">
                  <a:extLst>
                    <a:ext uri="{FF2B5EF4-FFF2-40B4-BE49-F238E27FC236}">
                      <a16:creationId xmlns:a16="http://schemas.microsoft.com/office/drawing/2014/main" id="{42055082-64D5-B64B-9A2B-B1FC715B9DD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29" name="Rectangle 2">
                    <a:extLst>
                      <a:ext uri="{FF2B5EF4-FFF2-40B4-BE49-F238E27FC236}">
                        <a16:creationId xmlns:a16="http://schemas.microsoft.com/office/drawing/2014/main" id="{1B38F3D7-5186-584B-A88E-2D02CBC3469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0" name="Rectangle 2">
                    <a:extLst>
                      <a:ext uri="{FF2B5EF4-FFF2-40B4-BE49-F238E27FC236}">
                        <a16:creationId xmlns:a16="http://schemas.microsoft.com/office/drawing/2014/main" id="{0F2A7CA4-4D45-0446-9889-59BEA29D57F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4" name="Group 2013">
                  <a:extLst>
                    <a:ext uri="{FF2B5EF4-FFF2-40B4-BE49-F238E27FC236}">
                      <a16:creationId xmlns:a16="http://schemas.microsoft.com/office/drawing/2014/main" id="{AE1FC0F9-1C5C-384A-84D0-08E9ADFEE28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27" name="Rectangle 2">
                    <a:extLst>
                      <a:ext uri="{FF2B5EF4-FFF2-40B4-BE49-F238E27FC236}">
                        <a16:creationId xmlns:a16="http://schemas.microsoft.com/office/drawing/2014/main" id="{ECEEB021-0C11-0744-9BEC-AB8EC18E576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8" name="Rectangle 2">
                    <a:extLst>
                      <a:ext uri="{FF2B5EF4-FFF2-40B4-BE49-F238E27FC236}">
                        <a16:creationId xmlns:a16="http://schemas.microsoft.com/office/drawing/2014/main" id="{A28B74DA-A701-3247-8CCE-6352231C3E3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5" name="Group 2014">
                  <a:extLst>
                    <a:ext uri="{FF2B5EF4-FFF2-40B4-BE49-F238E27FC236}">
                      <a16:creationId xmlns:a16="http://schemas.microsoft.com/office/drawing/2014/main" id="{05CE3244-529C-044B-A83D-2C762592D87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2025" name="Rectangle 2">
                    <a:extLst>
                      <a:ext uri="{FF2B5EF4-FFF2-40B4-BE49-F238E27FC236}">
                        <a16:creationId xmlns:a16="http://schemas.microsoft.com/office/drawing/2014/main" id="{012D43C7-4CA1-894C-8D43-95C9A43D81C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6" name="Rectangle 2">
                    <a:extLst>
                      <a:ext uri="{FF2B5EF4-FFF2-40B4-BE49-F238E27FC236}">
                        <a16:creationId xmlns:a16="http://schemas.microsoft.com/office/drawing/2014/main" id="{D651218F-3BE3-684F-9238-AE3215B311E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6" name="Group 2015">
                  <a:extLst>
                    <a:ext uri="{FF2B5EF4-FFF2-40B4-BE49-F238E27FC236}">
                      <a16:creationId xmlns:a16="http://schemas.microsoft.com/office/drawing/2014/main" id="{050981AB-935D-6A42-AB9B-58EE060F642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2023" name="Rectangle 2">
                    <a:extLst>
                      <a:ext uri="{FF2B5EF4-FFF2-40B4-BE49-F238E27FC236}">
                        <a16:creationId xmlns:a16="http://schemas.microsoft.com/office/drawing/2014/main" id="{302F1AE3-74CE-EA48-990E-63B0295BF04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4" name="Rectangle 2">
                    <a:extLst>
                      <a:ext uri="{FF2B5EF4-FFF2-40B4-BE49-F238E27FC236}">
                        <a16:creationId xmlns:a16="http://schemas.microsoft.com/office/drawing/2014/main" id="{D9250794-3CF3-E644-96BA-3EBC919CDAA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7" name="Group 2016">
                  <a:extLst>
                    <a:ext uri="{FF2B5EF4-FFF2-40B4-BE49-F238E27FC236}">
                      <a16:creationId xmlns:a16="http://schemas.microsoft.com/office/drawing/2014/main" id="{C987C030-D9BC-7641-A2B3-C04B00981DD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2021" name="Rectangle 2">
                    <a:extLst>
                      <a:ext uri="{FF2B5EF4-FFF2-40B4-BE49-F238E27FC236}">
                        <a16:creationId xmlns:a16="http://schemas.microsoft.com/office/drawing/2014/main" id="{6B99A7C7-E1F5-784E-9A55-49898B30416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2" name="Rectangle 2">
                    <a:extLst>
                      <a:ext uri="{FF2B5EF4-FFF2-40B4-BE49-F238E27FC236}">
                        <a16:creationId xmlns:a16="http://schemas.microsoft.com/office/drawing/2014/main" id="{F11FF2A6-A1FD-CD46-8E11-528E40998DA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18" name="Group 2017">
                  <a:extLst>
                    <a:ext uri="{FF2B5EF4-FFF2-40B4-BE49-F238E27FC236}">
                      <a16:creationId xmlns:a16="http://schemas.microsoft.com/office/drawing/2014/main" id="{FA77851C-AFBF-974F-8545-CD656799959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2019" name="Rectangle 2">
                    <a:extLst>
                      <a:ext uri="{FF2B5EF4-FFF2-40B4-BE49-F238E27FC236}">
                        <a16:creationId xmlns:a16="http://schemas.microsoft.com/office/drawing/2014/main" id="{C1B2322A-C29A-A64B-96FA-0BFBC64BB66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0" name="Rectangle 2">
                    <a:extLst>
                      <a:ext uri="{FF2B5EF4-FFF2-40B4-BE49-F238E27FC236}">
                        <a16:creationId xmlns:a16="http://schemas.microsoft.com/office/drawing/2014/main" id="{6907097E-A9A7-2745-8C92-D8EA740E0EF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94" name="Group 1993">
                <a:extLst>
                  <a:ext uri="{FF2B5EF4-FFF2-40B4-BE49-F238E27FC236}">
                    <a16:creationId xmlns:a16="http://schemas.microsoft.com/office/drawing/2014/main" id="{6E4710DE-51EA-184D-9EA3-8596BB2CA000}"/>
                  </a:ext>
                </a:extLst>
              </p:cNvPr>
              <p:cNvGrpSpPr/>
              <p:nvPr/>
            </p:nvGrpSpPr>
            <p:grpSpPr>
              <a:xfrm>
                <a:off x="308527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995" name="Group 1994">
                  <a:extLst>
                    <a:ext uri="{FF2B5EF4-FFF2-40B4-BE49-F238E27FC236}">
                      <a16:creationId xmlns:a16="http://schemas.microsoft.com/office/drawing/2014/main" id="{83E07D3E-A6DD-9941-A12B-0883EA1A7149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2011" name="Rectangle 2">
                    <a:extLst>
                      <a:ext uri="{FF2B5EF4-FFF2-40B4-BE49-F238E27FC236}">
                        <a16:creationId xmlns:a16="http://schemas.microsoft.com/office/drawing/2014/main" id="{8DDC3142-17A8-8849-9960-190E5A6E236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2" name="Rectangle 2">
                    <a:extLst>
                      <a:ext uri="{FF2B5EF4-FFF2-40B4-BE49-F238E27FC236}">
                        <a16:creationId xmlns:a16="http://schemas.microsoft.com/office/drawing/2014/main" id="{A894D0AC-A838-4149-BCDC-F1DED7D5157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6" name="Group 1995">
                  <a:extLst>
                    <a:ext uri="{FF2B5EF4-FFF2-40B4-BE49-F238E27FC236}">
                      <a16:creationId xmlns:a16="http://schemas.microsoft.com/office/drawing/2014/main" id="{1CB4BE87-D5F2-544B-B2CB-DA1C230AE37B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2009" name="Rectangle 2">
                    <a:extLst>
                      <a:ext uri="{FF2B5EF4-FFF2-40B4-BE49-F238E27FC236}">
                        <a16:creationId xmlns:a16="http://schemas.microsoft.com/office/drawing/2014/main" id="{122874FD-FCF8-3047-9AE2-09BA80C9E80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0" name="Rectangle 2">
                    <a:extLst>
                      <a:ext uri="{FF2B5EF4-FFF2-40B4-BE49-F238E27FC236}">
                        <a16:creationId xmlns:a16="http://schemas.microsoft.com/office/drawing/2014/main" id="{8DFCA082-C167-2C42-BBA5-DB5E3200A00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7" name="Group 1996">
                  <a:extLst>
                    <a:ext uri="{FF2B5EF4-FFF2-40B4-BE49-F238E27FC236}">
                      <a16:creationId xmlns:a16="http://schemas.microsoft.com/office/drawing/2014/main" id="{1031AE72-A842-884C-B363-0AF371A55559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2007" name="Rectangle 2">
                    <a:extLst>
                      <a:ext uri="{FF2B5EF4-FFF2-40B4-BE49-F238E27FC236}">
                        <a16:creationId xmlns:a16="http://schemas.microsoft.com/office/drawing/2014/main" id="{4536C5FB-2B96-754A-AB38-AEC9BE2273B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8" name="Rectangle 2">
                    <a:extLst>
                      <a:ext uri="{FF2B5EF4-FFF2-40B4-BE49-F238E27FC236}">
                        <a16:creationId xmlns:a16="http://schemas.microsoft.com/office/drawing/2014/main" id="{3CE71F87-8794-3841-BFEB-9CE57981889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8" name="Group 1997">
                  <a:extLst>
                    <a:ext uri="{FF2B5EF4-FFF2-40B4-BE49-F238E27FC236}">
                      <a16:creationId xmlns:a16="http://schemas.microsoft.com/office/drawing/2014/main" id="{0791251B-D762-6048-8EE0-E46B106FB168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2005" name="Rectangle 2">
                    <a:extLst>
                      <a:ext uri="{FF2B5EF4-FFF2-40B4-BE49-F238E27FC236}">
                        <a16:creationId xmlns:a16="http://schemas.microsoft.com/office/drawing/2014/main" id="{DE7034B1-A45E-B84D-9F2F-F61A445410B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6" name="Rectangle 2">
                    <a:extLst>
                      <a:ext uri="{FF2B5EF4-FFF2-40B4-BE49-F238E27FC236}">
                        <a16:creationId xmlns:a16="http://schemas.microsoft.com/office/drawing/2014/main" id="{BAC1CEC1-8EE3-9241-B32C-BC308FC6F90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99" name="Group 1998">
                  <a:extLst>
                    <a:ext uri="{FF2B5EF4-FFF2-40B4-BE49-F238E27FC236}">
                      <a16:creationId xmlns:a16="http://schemas.microsoft.com/office/drawing/2014/main" id="{63B7E3ED-3A26-6C4F-BF3A-B88D48F5DE51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2003" name="Rectangle 2">
                    <a:extLst>
                      <a:ext uri="{FF2B5EF4-FFF2-40B4-BE49-F238E27FC236}">
                        <a16:creationId xmlns:a16="http://schemas.microsoft.com/office/drawing/2014/main" id="{ADD718CE-95DD-F54C-8590-E5CB814ACB5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4" name="Rectangle 2">
                    <a:extLst>
                      <a:ext uri="{FF2B5EF4-FFF2-40B4-BE49-F238E27FC236}">
                        <a16:creationId xmlns:a16="http://schemas.microsoft.com/office/drawing/2014/main" id="{3336E4AF-EC96-D448-8D75-B5D828F6EE6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00" name="Group 1999">
                  <a:extLst>
                    <a:ext uri="{FF2B5EF4-FFF2-40B4-BE49-F238E27FC236}">
                      <a16:creationId xmlns:a16="http://schemas.microsoft.com/office/drawing/2014/main" id="{FFDF7705-7186-1C42-91F0-1C9FE5412677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2001" name="Rectangle 2">
                    <a:extLst>
                      <a:ext uri="{FF2B5EF4-FFF2-40B4-BE49-F238E27FC236}">
                        <a16:creationId xmlns:a16="http://schemas.microsoft.com/office/drawing/2014/main" id="{82D0748A-7720-294F-9DC6-D026EF582EB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2" name="Rectangle 2">
                    <a:extLst>
                      <a:ext uri="{FF2B5EF4-FFF2-40B4-BE49-F238E27FC236}">
                        <a16:creationId xmlns:a16="http://schemas.microsoft.com/office/drawing/2014/main" id="{81E6F148-092E-AF49-A88D-7665C18A556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51" name="Group 1950">
                <a:extLst>
                  <a:ext uri="{FF2B5EF4-FFF2-40B4-BE49-F238E27FC236}">
                    <a16:creationId xmlns:a16="http://schemas.microsoft.com/office/drawing/2014/main" id="{20155C25-0D48-404A-AB60-ABB808F35C0B}"/>
                  </a:ext>
                </a:extLst>
              </p:cNvPr>
              <p:cNvGrpSpPr/>
              <p:nvPr/>
            </p:nvGrpSpPr>
            <p:grpSpPr>
              <a:xfrm>
                <a:off x="3034903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990" name="Oval 1989">
                  <a:extLst>
                    <a:ext uri="{FF2B5EF4-FFF2-40B4-BE49-F238E27FC236}">
                      <a16:creationId xmlns:a16="http://schemas.microsoft.com/office/drawing/2014/main" id="{01646164-7E41-3D46-BDF4-EF43EDB573B7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1" name="Doughnut 1990">
                  <a:extLst>
                    <a:ext uri="{FF2B5EF4-FFF2-40B4-BE49-F238E27FC236}">
                      <a16:creationId xmlns:a16="http://schemas.microsoft.com/office/drawing/2014/main" id="{DFAC580D-D674-AF4C-A706-80972BE73368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52" name="Group 1951">
                <a:extLst>
                  <a:ext uri="{FF2B5EF4-FFF2-40B4-BE49-F238E27FC236}">
                    <a16:creationId xmlns:a16="http://schemas.microsoft.com/office/drawing/2014/main" id="{74601028-6E16-B548-8C20-381E7E3AA912}"/>
                  </a:ext>
                </a:extLst>
              </p:cNvPr>
              <p:cNvGrpSpPr/>
              <p:nvPr/>
            </p:nvGrpSpPr>
            <p:grpSpPr>
              <a:xfrm>
                <a:off x="3006512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972" name="Group 1971">
                  <a:extLst>
                    <a:ext uri="{FF2B5EF4-FFF2-40B4-BE49-F238E27FC236}">
                      <a16:creationId xmlns:a16="http://schemas.microsoft.com/office/drawing/2014/main" id="{AABD71F5-5E9D-1849-82E4-8EC49AA29E6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88" name="Rectangle 2">
                    <a:extLst>
                      <a:ext uri="{FF2B5EF4-FFF2-40B4-BE49-F238E27FC236}">
                        <a16:creationId xmlns:a16="http://schemas.microsoft.com/office/drawing/2014/main" id="{4FE0E27D-9294-5943-9E0B-6E0E17C0492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9" name="Rectangle 2">
                    <a:extLst>
                      <a:ext uri="{FF2B5EF4-FFF2-40B4-BE49-F238E27FC236}">
                        <a16:creationId xmlns:a16="http://schemas.microsoft.com/office/drawing/2014/main" id="{88A3AE63-C5DA-374B-A28B-9B1E3351313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3" name="Group 1972">
                  <a:extLst>
                    <a:ext uri="{FF2B5EF4-FFF2-40B4-BE49-F238E27FC236}">
                      <a16:creationId xmlns:a16="http://schemas.microsoft.com/office/drawing/2014/main" id="{260E9B45-5B64-F24B-991E-E30A366499D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86" name="Rectangle 2">
                    <a:extLst>
                      <a:ext uri="{FF2B5EF4-FFF2-40B4-BE49-F238E27FC236}">
                        <a16:creationId xmlns:a16="http://schemas.microsoft.com/office/drawing/2014/main" id="{E5FF2D2E-049F-654B-9CB2-03DFB5EDCC4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7" name="Rectangle 2">
                    <a:extLst>
                      <a:ext uri="{FF2B5EF4-FFF2-40B4-BE49-F238E27FC236}">
                        <a16:creationId xmlns:a16="http://schemas.microsoft.com/office/drawing/2014/main" id="{F03EBDC1-8574-6946-905A-A778D531E89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4" name="Group 1973">
                  <a:extLst>
                    <a:ext uri="{FF2B5EF4-FFF2-40B4-BE49-F238E27FC236}">
                      <a16:creationId xmlns:a16="http://schemas.microsoft.com/office/drawing/2014/main" id="{42B7B1EE-ACC3-814E-8F42-E5D88EBCD80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84" name="Rectangle 2">
                    <a:extLst>
                      <a:ext uri="{FF2B5EF4-FFF2-40B4-BE49-F238E27FC236}">
                        <a16:creationId xmlns:a16="http://schemas.microsoft.com/office/drawing/2014/main" id="{29739FE5-99A0-A744-92CA-CCA355122E5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5" name="Rectangle 2">
                    <a:extLst>
                      <a:ext uri="{FF2B5EF4-FFF2-40B4-BE49-F238E27FC236}">
                        <a16:creationId xmlns:a16="http://schemas.microsoft.com/office/drawing/2014/main" id="{C989EEDA-3390-A24E-9EAF-DD4CCEF3BAC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5" name="Group 1974">
                  <a:extLst>
                    <a:ext uri="{FF2B5EF4-FFF2-40B4-BE49-F238E27FC236}">
                      <a16:creationId xmlns:a16="http://schemas.microsoft.com/office/drawing/2014/main" id="{361A0E14-0576-6F48-A129-1EEAA970920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982" name="Rectangle 2">
                    <a:extLst>
                      <a:ext uri="{FF2B5EF4-FFF2-40B4-BE49-F238E27FC236}">
                        <a16:creationId xmlns:a16="http://schemas.microsoft.com/office/drawing/2014/main" id="{CA7EDED2-0E2A-314F-8422-96E4E2328AF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3" name="Rectangle 2">
                    <a:extLst>
                      <a:ext uri="{FF2B5EF4-FFF2-40B4-BE49-F238E27FC236}">
                        <a16:creationId xmlns:a16="http://schemas.microsoft.com/office/drawing/2014/main" id="{A8E3FB94-37C9-BC4D-9B60-21BD7FD0B78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6" name="Group 1975">
                  <a:extLst>
                    <a:ext uri="{FF2B5EF4-FFF2-40B4-BE49-F238E27FC236}">
                      <a16:creationId xmlns:a16="http://schemas.microsoft.com/office/drawing/2014/main" id="{03A09021-16DB-9946-A28F-B437834EE21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980" name="Rectangle 2">
                    <a:extLst>
                      <a:ext uri="{FF2B5EF4-FFF2-40B4-BE49-F238E27FC236}">
                        <a16:creationId xmlns:a16="http://schemas.microsoft.com/office/drawing/2014/main" id="{25C6B5EB-447F-DA4E-9056-95BC8FAAFD6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1" name="Rectangle 2">
                    <a:extLst>
                      <a:ext uri="{FF2B5EF4-FFF2-40B4-BE49-F238E27FC236}">
                        <a16:creationId xmlns:a16="http://schemas.microsoft.com/office/drawing/2014/main" id="{71F9DE76-1DCA-3F41-8DBE-4323913C71D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7" name="Group 1976">
                  <a:extLst>
                    <a:ext uri="{FF2B5EF4-FFF2-40B4-BE49-F238E27FC236}">
                      <a16:creationId xmlns:a16="http://schemas.microsoft.com/office/drawing/2014/main" id="{51860FA2-C080-3244-8500-F8BEB8E576A0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978" name="Rectangle 2">
                    <a:extLst>
                      <a:ext uri="{FF2B5EF4-FFF2-40B4-BE49-F238E27FC236}">
                        <a16:creationId xmlns:a16="http://schemas.microsoft.com/office/drawing/2014/main" id="{AF6EAF5A-BF2D-FD43-A3FA-59880DE3E56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9" name="Rectangle 2">
                    <a:extLst>
                      <a:ext uri="{FF2B5EF4-FFF2-40B4-BE49-F238E27FC236}">
                        <a16:creationId xmlns:a16="http://schemas.microsoft.com/office/drawing/2014/main" id="{C791A2AA-70F4-9C4B-8567-D9F4275E168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53" name="Group 1952">
                <a:extLst>
                  <a:ext uri="{FF2B5EF4-FFF2-40B4-BE49-F238E27FC236}">
                    <a16:creationId xmlns:a16="http://schemas.microsoft.com/office/drawing/2014/main" id="{9428E025-8DB1-1147-B2D3-E583084A1226}"/>
                  </a:ext>
                </a:extLst>
              </p:cNvPr>
              <p:cNvGrpSpPr/>
              <p:nvPr/>
            </p:nvGrpSpPr>
            <p:grpSpPr>
              <a:xfrm>
                <a:off x="3034927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954" name="Group 1953">
                  <a:extLst>
                    <a:ext uri="{FF2B5EF4-FFF2-40B4-BE49-F238E27FC236}">
                      <a16:creationId xmlns:a16="http://schemas.microsoft.com/office/drawing/2014/main" id="{F5D4179C-665A-174B-9080-E20967AE3194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970" name="Rectangle 2">
                    <a:extLst>
                      <a:ext uri="{FF2B5EF4-FFF2-40B4-BE49-F238E27FC236}">
                        <a16:creationId xmlns:a16="http://schemas.microsoft.com/office/drawing/2014/main" id="{ED300168-F121-614A-AF1A-4CFE9AC2EC0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1" name="Rectangle 2">
                    <a:extLst>
                      <a:ext uri="{FF2B5EF4-FFF2-40B4-BE49-F238E27FC236}">
                        <a16:creationId xmlns:a16="http://schemas.microsoft.com/office/drawing/2014/main" id="{84E2F589-407C-9146-9407-6C8E31394D3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5" name="Group 1954">
                  <a:extLst>
                    <a:ext uri="{FF2B5EF4-FFF2-40B4-BE49-F238E27FC236}">
                      <a16:creationId xmlns:a16="http://schemas.microsoft.com/office/drawing/2014/main" id="{909D74B4-55D3-374F-A97E-1EC1F3B6CBA7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968" name="Rectangle 2">
                    <a:extLst>
                      <a:ext uri="{FF2B5EF4-FFF2-40B4-BE49-F238E27FC236}">
                        <a16:creationId xmlns:a16="http://schemas.microsoft.com/office/drawing/2014/main" id="{8B6E234A-FF3B-0E49-BFFA-C268D083664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9" name="Rectangle 2">
                    <a:extLst>
                      <a:ext uri="{FF2B5EF4-FFF2-40B4-BE49-F238E27FC236}">
                        <a16:creationId xmlns:a16="http://schemas.microsoft.com/office/drawing/2014/main" id="{B4FFBBB8-C1BF-9F4E-930A-3BC9A51893A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6" name="Group 1955">
                  <a:extLst>
                    <a:ext uri="{FF2B5EF4-FFF2-40B4-BE49-F238E27FC236}">
                      <a16:creationId xmlns:a16="http://schemas.microsoft.com/office/drawing/2014/main" id="{7A040518-3D16-6D48-877A-0422DBFAB571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966" name="Rectangle 2">
                    <a:extLst>
                      <a:ext uri="{FF2B5EF4-FFF2-40B4-BE49-F238E27FC236}">
                        <a16:creationId xmlns:a16="http://schemas.microsoft.com/office/drawing/2014/main" id="{AEF04C8B-7014-A249-9711-633B2997944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7" name="Rectangle 2">
                    <a:extLst>
                      <a:ext uri="{FF2B5EF4-FFF2-40B4-BE49-F238E27FC236}">
                        <a16:creationId xmlns:a16="http://schemas.microsoft.com/office/drawing/2014/main" id="{12A86BC2-ABDF-2543-898F-337705EC10C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7" name="Group 1956">
                  <a:extLst>
                    <a:ext uri="{FF2B5EF4-FFF2-40B4-BE49-F238E27FC236}">
                      <a16:creationId xmlns:a16="http://schemas.microsoft.com/office/drawing/2014/main" id="{09F2D682-45E8-F94D-B6BD-4ACD235B204A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964" name="Rectangle 2">
                    <a:extLst>
                      <a:ext uri="{FF2B5EF4-FFF2-40B4-BE49-F238E27FC236}">
                        <a16:creationId xmlns:a16="http://schemas.microsoft.com/office/drawing/2014/main" id="{B723FBC4-F2A4-AC48-B0F1-FE845625797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5" name="Rectangle 2">
                    <a:extLst>
                      <a:ext uri="{FF2B5EF4-FFF2-40B4-BE49-F238E27FC236}">
                        <a16:creationId xmlns:a16="http://schemas.microsoft.com/office/drawing/2014/main" id="{0DAB7E29-ED93-EA4B-B068-4D7F2DFEC35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8" name="Group 1957">
                  <a:extLst>
                    <a:ext uri="{FF2B5EF4-FFF2-40B4-BE49-F238E27FC236}">
                      <a16:creationId xmlns:a16="http://schemas.microsoft.com/office/drawing/2014/main" id="{B2B08FF2-41B2-9047-8FA9-98817923E7EC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962" name="Rectangle 2">
                    <a:extLst>
                      <a:ext uri="{FF2B5EF4-FFF2-40B4-BE49-F238E27FC236}">
                        <a16:creationId xmlns:a16="http://schemas.microsoft.com/office/drawing/2014/main" id="{C79CD726-7158-734B-82BB-AD424243447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3" name="Rectangle 2">
                    <a:extLst>
                      <a:ext uri="{FF2B5EF4-FFF2-40B4-BE49-F238E27FC236}">
                        <a16:creationId xmlns:a16="http://schemas.microsoft.com/office/drawing/2014/main" id="{A8DED96F-F310-3F42-B308-AF79FCA4D37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9" name="Group 1958">
                  <a:extLst>
                    <a:ext uri="{FF2B5EF4-FFF2-40B4-BE49-F238E27FC236}">
                      <a16:creationId xmlns:a16="http://schemas.microsoft.com/office/drawing/2014/main" id="{DE3676C3-65DF-F04A-9092-BF1480984346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960" name="Rectangle 2">
                    <a:extLst>
                      <a:ext uri="{FF2B5EF4-FFF2-40B4-BE49-F238E27FC236}">
                        <a16:creationId xmlns:a16="http://schemas.microsoft.com/office/drawing/2014/main" id="{8D19C3D1-19E2-5B4D-9A71-7656AC7ACE3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1" name="Rectangle 2">
                    <a:extLst>
                      <a:ext uri="{FF2B5EF4-FFF2-40B4-BE49-F238E27FC236}">
                        <a16:creationId xmlns:a16="http://schemas.microsoft.com/office/drawing/2014/main" id="{BDCCDFDD-075B-E645-BBB0-A944CA29373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10" name="Group 1909">
                <a:extLst>
                  <a:ext uri="{FF2B5EF4-FFF2-40B4-BE49-F238E27FC236}">
                    <a16:creationId xmlns:a16="http://schemas.microsoft.com/office/drawing/2014/main" id="{3D329591-1A53-1B43-99A2-5694E77D9A8C}"/>
                  </a:ext>
                </a:extLst>
              </p:cNvPr>
              <p:cNvGrpSpPr/>
              <p:nvPr/>
            </p:nvGrpSpPr>
            <p:grpSpPr>
              <a:xfrm>
                <a:off x="2984557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949" name="Oval 1948">
                  <a:extLst>
                    <a:ext uri="{FF2B5EF4-FFF2-40B4-BE49-F238E27FC236}">
                      <a16:creationId xmlns:a16="http://schemas.microsoft.com/office/drawing/2014/main" id="{876856B8-8828-4642-A1EE-E383AD1FFC03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0" name="Doughnut 1949">
                  <a:extLst>
                    <a:ext uri="{FF2B5EF4-FFF2-40B4-BE49-F238E27FC236}">
                      <a16:creationId xmlns:a16="http://schemas.microsoft.com/office/drawing/2014/main" id="{8055B96E-CBE6-4145-8E2A-6D0678F93172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11" name="Group 1910">
                <a:extLst>
                  <a:ext uri="{FF2B5EF4-FFF2-40B4-BE49-F238E27FC236}">
                    <a16:creationId xmlns:a16="http://schemas.microsoft.com/office/drawing/2014/main" id="{A714D853-024D-0042-B131-EBFC4FC39906}"/>
                  </a:ext>
                </a:extLst>
              </p:cNvPr>
              <p:cNvGrpSpPr/>
              <p:nvPr/>
            </p:nvGrpSpPr>
            <p:grpSpPr>
              <a:xfrm>
                <a:off x="2956166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931" name="Group 1930">
                  <a:extLst>
                    <a:ext uri="{FF2B5EF4-FFF2-40B4-BE49-F238E27FC236}">
                      <a16:creationId xmlns:a16="http://schemas.microsoft.com/office/drawing/2014/main" id="{23F3D6B0-2FF4-7041-89D5-17B65513E39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47" name="Rectangle 2">
                    <a:extLst>
                      <a:ext uri="{FF2B5EF4-FFF2-40B4-BE49-F238E27FC236}">
                        <a16:creationId xmlns:a16="http://schemas.microsoft.com/office/drawing/2014/main" id="{0E1BDDBB-CD42-B747-B2AD-D2E87B45BA7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8" name="Rectangle 2">
                    <a:extLst>
                      <a:ext uri="{FF2B5EF4-FFF2-40B4-BE49-F238E27FC236}">
                        <a16:creationId xmlns:a16="http://schemas.microsoft.com/office/drawing/2014/main" id="{600AF1B0-7D0F-1145-9AC4-230FFFB16B5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2" name="Group 1931">
                  <a:extLst>
                    <a:ext uri="{FF2B5EF4-FFF2-40B4-BE49-F238E27FC236}">
                      <a16:creationId xmlns:a16="http://schemas.microsoft.com/office/drawing/2014/main" id="{3508B466-528C-6C40-8A35-BD126E0D1F0E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45" name="Rectangle 2">
                    <a:extLst>
                      <a:ext uri="{FF2B5EF4-FFF2-40B4-BE49-F238E27FC236}">
                        <a16:creationId xmlns:a16="http://schemas.microsoft.com/office/drawing/2014/main" id="{576F8C17-E6F8-4A42-B0EC-89D301DEB54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6" name="Rectangle 2">
                    <a:extLst>
                      <a:ext uri="{FF2B5EF4-FFF2-40B4-BE49-F238E27FC236}">
                        <a16:creationId xmlns:a16="http://schemas.microsoft.com/office/drawing/2014/main" id="{CB9E6B6D-D8AD-EF40-B021-FC94DDFBAC8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3" name="Group 1932">
                  <a:extLst>
                    <a:ext uri="{FF2B5EF4-FFF2-40B4-BE49-F238E27FC236}">
                      <a16:creationId xmlns:a16="http://schemas.microsoft.com/office/drawing/2014/main" id="{9EB20B74-7FC5-B041-AB52-3286ACC0EB3E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43" name="Rectangle 2">
                    <a:extLst>
                      <a:ext uri="{FF2B5EF4-FFF2-40B4-BE49-F238E27FC236}">
                        <a16:creationId xmlns:a16="http://schemas.microsoft.com/office/drawing/2014/main" id="{494EF9E0-BC03-814D-8F24-4FEA9C0D08C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4" name="Rectangle 2">
                    <a:extLst>
                      <a:ext uri="{FF2B5EF4-FFF2-40B4-BE49-F238E27FC236}">
                        <a16:creationId xmlns:a16="http://schemas.microsoft.com/office/drawing/2014/main" id="{622D242D-CF9C-0840-A6DE-085834A7A71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4" name="Group 1933">
                  <a:extLst>
                    <a:ext uri="{FF2B5EF4-FFF2-40B4-BE49-F238E27FC236}">
                      <a16:creationId xmlns:a16="http://schemas.microsoft.com/office/drawing/2014/main" id="{623E0460-E608-CF41-8556-16CD2A2A828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941" name="Rectangle 2">
                    <a:extLst>
                      <a:ext uri="{FF2B5EF4-FFF2-40B4-BE49-F238E27FC236}">
                        <a16:creationId xmlns:a16="http://schemas.microsoft.com/office/drawing/2014/main" id="{971246D8-BADB-FE4E-A58A-FE9450EA97E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2" name="Rectangle 2">
                    <a:extLst>
                      <a:ext uri="{FF2B5EF4-FFF2-40B4-BE49-F238E27FC236}">
                        <a16:creationId xmlns:a16="http://schemas.microsoft.com/office/drawing/2014/main" id="{765F2FB1-C080-154D-A9CC-F64A94B806E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5" name="Group 1934">
                  <a:extLst>
                    <a:ext uri="{FF2B5EF4-FFF2-40B4-BE49-F238E27FC236}">
                      <a16:creationId xmlns:a16="http://schemas.microsoft.com/office/drawing/2014/main" id="{522CB5AB-D25B-F945-B1C6-8A3EBF70861B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939" name="Rectangle 2">
                    <a:extLst>
                      <a:ext uri="{FF2B5EF4-FFF2-40B4-BE49-F238E27FC236}">
                        <a16:creationId xmlns:a16="http://schemas.microsoft.com/office/drawing/2014/main" id="{18CA7699-25BE-3F42-B8BB-5806D3DDAA9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0" name="Rectangle 2">
                    <a:extLst>
                      <a:ext uri="{FF2B5EF4-FFF2-40B4-BE49-F238E27FC236}">
                        <a16:creationId xmlns:a16="http://schemas.microsoft.com/office/drawing/2014/main" id="{E33AA4A9-6385-3C4F-9E33-3374D78195E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6" name="Group 1935">
                  <a:extLst>
                    <a:ext uri="{FF2B5EF4-FFF2-40B4-BE49-F238E27FC236}">
                      <a16:creationId xmlns:a16="http://schemas.microsoft.com/office/drawing/2014/main" id="{D5B69387-CBE1-384F-9590-29664B58CF4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937" name="Rectangle 2">
                    <a:extLst>
                      <a:ext uri="{FF2B5EF4-FFF2-40B4-BE49-F238E27FC236}">
                        <a16:creationId xmlns:a16="http://schemas.microsoft.com/office/drawing/2014/main" id="{25173A55-9AD0-3944-9A79-D37F2BAF25B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8" name="Rectangle 2">
                    <a:extLst>
                      <a:ext uri="{FF2B5EF4-FFF2-40B4-BE49-F238E27FC236}">
                        <a16:creationId xmlns:a16="http://schemas.microsoft.com/office/drawing/2014/main" id="{F2E6076B-8DEC-0243-91C1-1FB1CADD80C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12" name="Group 1911">
                <a:extLst>
                  <a:ext uri="{FF2B5EF4-FFF2-40B4-BE49-F238E27FC236}">
                    <a16:creationId xmlns:a16="http://schemas.microsoft.com/office/drawing/2014/main" id="{AC707C7C-231C-2344-9916-B533EF7F74BB}"/>
                  </a:ext>
                </a:extLst>
              </p:cNvPr>
              <p:cNvGrpSpPr/>
              <p:nvPr/>
            </p:nvGrpSpPr>
            <p:grpSpPr>
              <a:xfrm>
                <a:off x="2984581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913" name="Group 1912">
                  <a:extLst>
                    <a:ext uri="{FF2B5EF4-FFF2-40B4-BE49-F238E27FC236}">
                      <a16:creationId xmlns:a16="http://schemas.microsoft.com/office/drawing/2014/main" id="{D65C5C5C-301A-A947-A309-0CCDB1C17290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929" name="Rectangle 2">
                    <a:extLst>
                      <a:ext uri="{FF2B5EF4-FFF2-40B4-BE49-F238E27FC236}">
                        <a16:creationId xmlns:a16="http://schemas.microsoft.com/office/drawing/2014/main" id="{C4C9705B-D035-1547-9EA7-8802A0E3D55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0" name="Rectangle 2">
                    <a:extLst>
                      <a:ext uri="{FF2B5EF4-FFF2-40B4-BE49-F238E27FC236}">
                        <a16:creationId xmlns:a16="http://schemas.microsoft.com/office/drawing/2014/main" id="{4D65E342-793B-464A-B225-612EFE2DDF2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14" name="Group 1913">
                  <a:extLst>
                    <a:ext uri="{FF2B5EF4-FFF2-40B4-BE49-F238E27FC236}">
                      <a16:creationId xmlns:a16="http://schemas.microsoft.com/office/drawing/2014/main" id="{49AC930B-3108-3B43-A4C6-4AC968F38D5A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927" name="Rectangle 2">
                    <a:extLst>
                      <a:ext uri="{FF2B5EF4-FFF2-40B4-BE49-F238E27FC236}">
                        <a16:creationId xmlns:a16="http://schemas.microsoft.com/office/drawing/2014/main" id="{820CD7B3-5FC2-4C45-A528-DAF027DBF58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8" name="Rectangle 2">
                    <a:extLst>
                      <a:ext uri="{FF2B5EF4-FFF2-40B4-BE49-F238E27FC236}">
                        <a16:creationId xmlns:a16="http://schemas.microsoft.com/office/drawing/2014/main" id="{B388A4B1-A3B1-0F4F-A256-ECBDD47BB5A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15" name="Group 1914">
                  <a:extLst>
                    <a:ext uri="{FF2B5EF4-FFF2-40B4-BE49-F238E27FC236}">
                      <a16:creationId xmlns:a16="http://schemas.microsoft.com/office/drawing/2014/main" id="{6261183C-77E6-7C49-927C-6DB8389543A6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925" name="Rectangle 2">
                    <a:extLst>
                      <a:ext uri="{FF2B5EF4-FFF2-40B4-BE49-F238E27FC236}">
                        <a16:creationId xmlns:a16="http://schemas.microsoft.com/office/drawing/2014/main" id="{A6A9790E-78CB-8644-ACA8-36AC36FD1C1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6" name="Rectangle 2">
                    <a:extLst>
                      <a:ext uri="{FF2B5EF4-FFF2-40B4-BE49-F238E27FC236}">
                        <a16:creationId xmlns:a16="http://schemas.microsoft.com/office/drawing/2014/main" id="{AF70E75F-CF32-6148-A78C-9DE9CE4BC35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16" name="Group 1915">
                  <a:extLst>
                    <a:ext uri="{FF2B5EF4-FFF2-40B4-BE49-F238E27FC236}">
                      <a16:creationId xmlns:a16="http://schemas.microsoft.com/office/drawing/2014/main" id="{D88BA633-9C32-4E4E-88DE-632A6EDE4753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923" name="Rectangle 2">
                    <a:extLst>
                      <a:ext uri="{FF2B5EF4-FFF2-40B4-BE49-F238E27FC236}">
                        <a16:creationId xmlns:a16="http://schemas.microsoft.com/office/drawing/2014/main" id="{CF14C2E3-C1D7-1E47-8821-41CCA7C526E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4" name="Rectangle 2">
                    <a:extLst>
                      <a:ext uri="{FF2B5EF4-FFF2-40B4-BE49-F238E27FC236}">
                        <a16:creationId xmlns:a16="http://schemas.microsoft.com/office/drawing/2014/main" id="{218857E9-3167-8B48-8041-AA9EFD97C17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17" name="Group 1916">
                  <a:extLst>
                    <a:ext uri="{FF2B5EF4-FFF2-40B4-BE49-F238E27FC236}">
                      <a16:creationId xmlns:a16="http://schemas.microsoft.com/office/drawing/2014/main" id="{9B1E796F-1826-E74E-A6D5-C1A0569D4DC2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921" name="Rectangle 2">
                    <a:extLst>
                      <a:ext uri="{FF2B5EF4-FFF2-40B4-BE49-F238E27FC236}">
                        <a16:creationId xmlns:a16="http://schemas.microsoft.com/office/drawing/2014/main" id="{371ACC7C-C600-E14D-B1A2-F4ADD94027D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2" name="Rectangle 2">
                    <a:extLst>
                      <a:ext uri="{FF2B5EF4-FFF2-40B4-BE49-F238E27FC236}">
                        <a16:creationId xmlns:a16="http://schemas.microsoft.com/office/drawing/2014/main" id="{B60BC287-C43D-014D-A840-E4E32A78F9A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18" name="Group 1917">
                  <a:extLst>
                    <a:ext uri="{FF2B5EF4-FFF2-40B4-BE49-F238E27FC236}">
                      <a16:creationId xmlns:a16="http://schemas.microsoft.com/office/drawing/2014/main" id="{77D4EB26-4C98-724A-8570-60C9F8AA8687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919" name="Rectangle 2">
                    <a:extLst>
                      <a:ext uri="{FF2B5EF4-FFF2-40B4-BE49-F238E27FC236}">
                        <a16:creationId xmlns:a16="http://schemas.microsoft.com/office/drawing/2014/main" id="{372DA1B7-2F8F-014F-B12C-5269629638F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0" name="Rectangle 2">
                    <a:extLst>
                      <a:ext uri="{FF2B5EF4-FFF2-40B4-BE49-F238E27FC236}">
                        <a16:creationId xmlns:a16="http://schemas.microsoft.com/office/drawing/2014/main" id="{FC1646A7-0B2C-2444-9ABC-00F60973825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69" name="Group 1868">
                <a:extLst>
                  <a:ext uri="{FF2B5EF4-FFF2-40B4-BE49-F238E27FC236}">
                    <a16:creationId xmlns:a16="http://schemas.microsoft.com/office/drawing/2014/main" id="{6EC80604-3FD3-2042-B657-51595A3D1A7B}"/>
                  </a:ext>
                </a:extLst>
              </p:cNvPr>
              <p:cNvGrpSpPr/>
              <p:nvPr/>
            </p:nvGrpSpPr>
            <p:grpSpPr>
              <a:xfrm>
                <a:off x="293263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908" name="Oval 1907">
                  <a:extLst>
                    <a:ext uri="{FF2B5EF4-FFF2-40B4-BE49-F238E27FC236}">
                      <a16:creationId xmlns:a16="http://schemas.microsoft.com/office/drawing/2014/main" id="{1899D328-B468-4B49-907D-7A5C737D84E7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Doughnut 1908">
                  <a:extLst>
                    <a:ext uri="{FF2B5EF4-FFF2-40B4-BE49-F238E27FC236}">
                      <a16:creationId xmlns:a16="http://schemas.microsoft.com/office/drawing/2014/main" id="{93230CB0-BDA8-0941-936D-B959B864185B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70" name="Group 1869">
                <a:extLst>
                  <a:ext uri="{FF2B5EF4-FFF2-40B4-BE49-F238E27FC236}">
                    <a16:creationId xmlns:a16="http://schemas.microsoft.com/office/drawing/2014/main" id="{978415C7-0A7C-BD47-AA04-423C769588A9}"/>
                  </a:ext>
                </a:extLst>
              </p:cNvPr>
              <p:cNvGrpSpPr/>
              <p:nvPr/>
            </p:nvGrpSpPr>
            <p:grpSpPr>
              <a:xfrm>
                <a:off x="290424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890" name="Group 1889">
                  <a:extLst>
                    <a:ext uri="{FF2B5EF4-FFF2-40B4-BE49-F238E27FC236}">
                      <a16:creationId xmlns:a16="http://schemas.microsoft.com/office/drawing/2014/main" id="{D8985947-A7FD-4247-8AFA-3473AF43C89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06" name="Rectangle 2">
                    <a:extLst>
                      <a:ext uri="{FF2B5EF4-FFF2-40B4-BE49-F238E27FC236}">
                        <a16:creationId xmlns:a16="http://schemas.microsoft.com/office/drawing/2014/main" id="{DEF4CCC2-C2BB-7C40-B0D4-6CB5B152549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7" name="Rectangle 2">
                    <a:extLst>
                      <a:ext uri="{FF2B5EF4-FFF2-40B4-BE49-F238E27FC236}">
                        <a16:creationId xmlns:a16="http://schemas.microsoft.com/office/drawing/2014/main" id="{DA8E8926-734D-4440-939E-5FADE88D43A9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1" name="Group 1890">
                  <a:extLst>
                    <a:ext uri="{FF2B5EF4-FFF2-40B4-BE49-F238E27FC236}">
                      <a16:creationId xmlns:a16="http://schemas.microsoft.com/office/drawing/2014/main" id="{8409E4BB-09F2-884A-BBC1-1EDC04FF7CD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04" name="Rectangle 2">
                    <a:extLst>
                      <a:ext uri="{FF2B5EF4-FFF2-40B4-BE49-F238E27FC236}">
                        <a16:creationId xmlns:a16="http://schemas.microsoft.com/office/drawing/2014/main" id="{E1428DA4-8D95-8B49-8278-65C2EB7B59E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5" name="Rectangle 2">
                    <a:extLst>
                      <a:ext uri="{FF2B5EF4-FFF2-40B4-BE49-F238E27FC236}">
                        <a16:creationId xmlns:a16="http://schemas.microsoft.com/office/drawing/2014/main" id="{531D3580-3F6F-A64B-A0F9-45FB734B857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2" name="Group 1891">
                  <a:extLst>
                    <a:ext uri="{FF2B5EF4-FFF2-40B4-BE49-F238E27FC236}">
                      <a16:creationId xmlns:a16="http://schemas.microsoft.com/office/drawing/2014/main" id="{A8D717A8-2AB5-D047-B8E4-52F35292BC9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902" name="Rectangle 2">
                    <a:extLst>
                      <a:ext uri="{FF2B5EF4-FFF2-40B4-BE49-F238E27FC236}">
                        <a16:creationId xmlns:a16="http://schemas.microsoft.com/office/drawing/2014/main" id="{69B6F72F-C6A8-5F46-BE09-0018C34C4F4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3" name="Rectangle 2">
                    <a:extLst>
                      <a:ext uri="{FF2B5EF4-FFF2-40B4-BE49-F238E27FC236}">
                        <a16:creationId xmlns:a16="http://schemas.microsoft.com/office/drawing/2014/main" id="{E4C30AB9-74F9-7348-9B2E-7F4E5BEF0EE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3" name="Group 1892">
                  <a:extLst>
                    <a:ext uri="{FF2B5EF4-FFF2-40B4-BE49-F238E27FC236}">
                      <a16:creationId xmlns:a16="http://schemas.microsoft.com/office/drawing/2014/main" id="{86221FCA-C11A-1A4B-B74E-C1F91DE3833B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900" name="Rectangle 2">
                    <a:extLst>
                      <a:ext uri="{FF2B5EF4-FFF2-40B4-BE49-F238E27FC236}">
                        <a16:creationId xmlns:a16="http://schemas.microsoft.com/office/drawing/2014/main" id="{3AC35705-A8D4-5E40-9284-F44C358B84A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1" name="Rectangle 2">
                    <a:extLst>
                      <a:ext uri="{FF2B5EF4-FFF2-40B4-BE49-F238E27FC236}">
                        <a16:creationId xmlns:a16="http://schemas.microsoft.com/office/drawing/2014/main" id="{E1BEFF59-44F9-CC4C-BEEB-54628FDEA1D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4" name="Group 1893">
                  <a:extLst>
                    <a:ext uri="{FF2B5EF4-FFF2-40B4-BE49-F238E27FC236}">
                      <a16:creationId xmlns:a16="http://schemas.microsoft.com/office/drawing/2014/main" id="{9AF23028-0C84-4340-BCA3-ACFB3DB8E7D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898" name="Rectangle 2">
                    <a:extLst>
                      <a:ext uri="{FF2B5EF4-FFF2-40B4-BE49-F238E27FC236}">
                        <a16:creationId xmlns:a16="http://schemas.microsoft.com/office/drawing/2014/main" id="{922C1A7F-C580-6242-8458-7F690EFBF2B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9" name="Rectangle 2">
                    <a:extLst>
                      <a:ext uri="{FF2B5EF4-FFF2-40B4-BE49-F238E27FC236}">
                        <a16:creationId xmlns:a16="http://schemas.microsoft.com/office/drawing/2014/main" id="{5C923B86-9927-8946-A7C0-DC44B6D83F1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5" name="Group 1894">
                  <a:extLst>
                    <a:ext uri="{FF2B5EF4-FFF2-40B4-BE49-F238E27FC236}">
                      <a16:creationId xmlns:a16="http://schemas.microsoft.com/office/drawing/2014/main" id="{3D46D627-2CF0-BA4C-8A4A-9BBDC851542E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896" name="Rectangle 2">
                    <a:extLst>
                      <a:ext uri="{FF2B5EF4-FFF2-40B4-BE49-F238E27FC236}">
                        <a16:creationId xmlns:a16="http://schemas.microsoft.com/office/drawing/2014/main" id="{BB636633-19BA-654D-B42B-79A9516A2CC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7" name="Rectangle 2">
                    <a:extLst>
                      <a:ext uri="{FF2B5EF4-FFF2-40B4-BE49-F238E27FC236}">
                        <a16:creationId xmlns:a16="http://schemas.microsoft.com/office/drawing/2014/main" id="{F358F387-8B50-B547-BAF3-D90CC8C4046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71" name="Group 1870">
                <a:extLst>
                  <a:ext uri="{FF2B5EF4-FFF2-40B4-BE49-F238E27FC236}">
                    <a16:creationId xmlns:a16="http://schemas.microsoft.com/office/drawing/2014/main" id="{D77EFB48-A410-BA4F-81A8-8FB52BD5782A}"/>
                  </a:ext>
                </a:extLst>
              </p:cNvPr>
              <p:cNvGrpSpPr/>
              <p:nvPr/>
            </p:nvGrpSpPr>
            <p:grpSpPr>
              <a:xfrm>
                <a:off x="293266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872" name="Group 1871">
                  <a:extLst>
                    <a:ext uri="{FF2B5EF4-FFF2-40B4-BE49-F238E27FC236}">
                      <a16:creationId xmlns:a16="http://schemas.microsoft.com/office/drawing/2014/main" id="{D8417D99-8FF7-BD43-99D5-3455070908F2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888" name="Rectangle 2">
                    <a:extLst>
                      <a:ext uri="{FF2B5EF4-FFF2-40B4-BE49-F238E27FC236}">
                        <a16:creationId xmlns:a16="http://schemas.microsoft.com/office/drawing/2014/main" id="{0BCD5195-0EE3-354E-8891-A72C12286F0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9" name="Rectangle 2">
                    <a:extLst>
                      <a:ext uri="{FF2B5EF4-FFF2-40B4-BE49-F238E27FC236}">
                        <a16:creationId xmlns:a16="http://schemas.microsoft.com/office/drawing/2014/main" id="{E38CD9C7-0B1B-3640-94A9-D72938002D5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3" name="Group 1872">
                  <a:extLst>
                    <a:ext uri="{FF2B5EF4-FFF2-40B4-BE49-F238E27FC236}">
                      <a16:creationId xmlns:a16="http://schemas.microsoft.com/office/drawing/2014/main" id="{AE15E542-C1A5-A648-B85C-C460112B0423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886" name="Rectangle 2">
                    <a:extLst>
                      <a:ext uri="{FF2B5EF4-FFF2-40B4-BE49-F238E27FC236}">
                        <a16:creationId xmlns:a16="http://schemas.microsoft.com/office/drawing/2014/main" id="{286D00DF-7F61-8A40-B571-CA1F8ED2BD1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7" name="Rectangle 2">
                    <a:extLst>
                      <a:ext uri="{FF2B5EF4-FFF2-40B4-BE49-F238E27FC236}">
                        <a16:creationId xmlns:a16="http://schemas.microsoft.com/office/drawing/2014/main" id="{6FC50889-699A-5448-88A6-72C33F32EE4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4" name="Group 1873">
                  <a:extLst>
                    <a:ext uri="{FF2B5EF4-FFF2-40B4-BE49-F238E27FC236}">
                      <a16:creationId xmlns:a16="http://schemas.microsoft.com/office/drawing/2014/main" id="{261CFBE3-E694-8C47-A529-25506CA6B383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884" name="Rectangle 2">
                    <a:extLst>
                      <a:ext uri="{FF2B5EF4-FFF2-40B4-BE49-F238E27FC236}">
                        <a16:creationId xmlns:a16="http://schemas.microsoft.com/office/drawing/2014/main" id="{2341857F-0F27-EB41-B28C-693D96FFCB4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5" name="Rectangle 2">
                    <a:extLst>
                      <a:ext uri="{FF2B5EF4-FFF2-40B4-BE49-F238E27FC236}">
                        <a16:creationId xmlns:a16="http://schemas.microsoft.com/office/drawing/2014/main" id="{B660BD6F-7103-C94D-AFE7-867701B9E78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5" name="Group 1874">
                  <a:extLst>
                    <a:ext uri="{FF2B5EF4-FFF2-40B4-BE49-F238E27FC236}">
                      <a16:creationId xmlns:a16="http://schemas.microsoft.com/office/drawing/2014/main" id="{9024E07A-B9D0-7F49-99CE-DA38D6123DB3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882" name="Rectangle 2">
                    <a:extLst>
                      <a:ext uri="{FF2B5EF4-FFF2-40B4-BE49-F238E27FC236}">
                        <a16:creationId xmlns:a16="http://schemas.microsoft.com/office/drawing/2014/main" id="{E08EC77D-6865-8A4B-A56F-D311D953E8E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3" name="Rectangle 2">
                    <a:extLst>
                      <a:ext uri="{FF2B5EF4-FFF2-40B4-BE49-F238E27FC236}">
                        <a16:creationId xmlns:a16="http://schemas.microsoft.com/office/drawing/2014/main" id="{1C52502A-93D2-3040-A263-B5BD8E89308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6" name="Group 1875">
                  <a:extLst>
                    <a:ext uri="{FF2B5EF4-FFF2-40B4-BE49-F238E27FC236}">
                      <a16:creationId xmlns:a16="http://schemas.microsoft.com/office/drawing/2014/main" id="{01B628A8-6B97-9440-B535-7BD4E99BA875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880" name="Rectangle 2">
                    <a:extLst>
                      <a:ext uri="{FF2B5EF4-FFF2-40B4-BE49-F238E27FC236}">
                        <a16:creationId xmlns:a16="http://schemas.microsoft.com/office/drawing/2014/main" id="{41504583-508B-E343-A26F-FC22BA5A2EA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1" name="Rectangle 2">
                    <a:extLst>
                      <a:ext uri="{FF2B5EF4-FFF2-40B4-BE49-F238E27FC236}">
                        <a16:creationId xmlns:a16="http://schemas.microsoft.com/office/drawing/2014/main" id="{E0150344-6063-5A42-A2AC-89CCB041E33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7" name="Group 1876">
                  <a:extLst>
                    <a:ext uri="{FF2B5EF4-FFF2-40B4-BE49-F238E27FC236}">
                      <a16:creationId xmlns:a16="http://schemas.microsoft.com/office/drawing/2014/main" id="{EB050DF2-6541-7F4F-88B0-107306CD2682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878" name="Rectangle 2">
                    <a:extLst>
                      <a:ext uri="{FF2B5EF4-FFF2-40B4-BE49-F238E27FC236}">
                        <a16:creationId xmlns:a16="http://schemas.microsoft.com/office/drawing/2014/main" id="{6B33A396-3A04-0949-BF97-9BB9C7A32D9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9" name="Rectangle 2">
                    <a:extLst>
                      <a:ext uri="{FF2B5EF4-FFF2-40B4-BE49-F238E27FC236}">
                        <a16:creationId xmlns:a16="http://schemas.microsoft.com/office/drawing/2014/main" id="{34FF7C43-4D93-D244-A7C3-51DE3229CA2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847" name="Group 1846">
                <a:extLst>
                  <a:ext uri="{FF2B5EF4-FFF2-40B4-BE49-F238E27FC236}">
                    <a16:creationId xmlns:a16="http://schemas.microsoft.com/office/drawing/2014/main" id="{1EFA7F11-C9C3-7545-986F-8492CC6C626C}"/>
                  </a:ext>
                </a:extLst>
              </p:cNvPr>
              <p:cNvGrpSpPr/>
              <p:nvPr/>
            </p:nvGrpSpPr>
            <p:grpSpPr>
              <a:xfrm>
                <a:off x="2880359" y="5039101"/>
                <a:ext cx="23399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A6A91721-3882-7940-954B-40F727722903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Doughnut 1867">
                  <a:extLst>
                    <a:ext uri="{FF2B5EF4-FFF2-40B4-BE49-F238E27FC236}">
                      <a16:creationId xmlns:a16="http://schemas.microsoft.com/office/drawing/2014/main" id="{56BAD48F-30F4-6B4C-934D-36BCA9CD482F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48" name="Group 1847">
                <a:extLst>
                  <a:ext uri="{FF2B5EF4-FFF2-40B4-BE49-F238E27FC236}">
                    <a16:creationId xmlns:a16="http://schemas.microsoft.com/office/drawing/2014/main" id="{90FEC1AE-4326-B846-B263-5E3CCC2AFA88}"/>
                  </a:ext>
                </a:extLst>
              </p:cNvPr>
              <p:cNvGrpSpPr/>
              <p:nvPr/>
            </p:nvGrpSpPr>
            <p:grpSpPr>
              <a:xfrm>
                <a:off x="2880731" y="4841240"/>
                <a:ext cx="22654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849" name="Group 1848">
                  <a:extLst>
                    <a:ext uri="{FF2B5EF4-FFF2-40B4-BE49-F238E27FC236}">
                      <a16:creationId xmlns:a16="http://schemas.microsoft.com/office/drawing/2014/main" id="{F1C778BC-CB79-FF42-98CD-A58E12C5F292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865" name="Rectangle 2">
                    <a:extLst>
                      <a:ext uri="{FF2B5EF4-FFF2-40B4-BE49-F238E27FC236}">
                        <a16:creationId xmlns:a16="http://schemas.microsoft.com/office/drawing/2014/main" id="{A4FDECB3-C315-984A-8D39-2AF8E7D9748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6" name="Rectangle 2">
                    <a:extLst>
                      <a:ext uri="{FF2B5EF4-FFF2-40B4-BE49-F238E27FC236}">
                        <a16:creationId xmlns:a16="http://schemas.microsoft.com/office/drawing/2014/main" id="{889FA795-0FBC-9B45-89D0-B58741261C1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0" name="Group 1849">
                  <a:extLst>
                    <a:ext uri="{FF2B5EF4-FFF2-40B4-BE49-F238E27FC236}">
                      <a16:creationId xmlns:a16="http://schemas.microsoft.com/office/drawing/2014/main" id="{40F75366-78FE-A443-A0D6-A46EBA47CED6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863" name="Rectangle 2">
                    <a:extLst>
                      <a:ext uri="{FF2B5EF4-FFF2-40B4-BE49-F238E27FC236}">
                        <a16:creationId xmlns:a16="http://schemas.microsoft.com/office/drawing/2014/main" id="{45757A71-3BB5-F643-96FD-12FAC48F079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4" name="Rectangle 2">
                    <a:extLst>
                      <a:ext uri="{FF2B5EF4-FFF2-40B4-BE49-F238E27FC236}">
                        <a16:creationId xmlns:a16="http://schemas.microsoft.com/office/drawing/2014/main" id="{DDBDC3F3-4DB1-4841-9C30-F7A020589A7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1" name="Group 1850">
                  <a:extLst>
                    <a:ext uri="{FF2B5EF4-FFF2-40B4-BE49-F238E27FC236}">
                      <a16:creationId xmlns:a16="http://schemas.microsoft.com/office/drawing/2014/main" id="{7593A779-6511-DD47-9EED-259E3C0EA07D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861" name="Rectangle 2">
                    <a:extLst>
                      <a:ext uri="{FF2B5EF4-FFF2-40B4-BE49-F238E27FC236}">
                        <a16:creationId xmlns:a16="http://schemas.microsoft.com/office/drawing/2014/main" id="{CAAA7F07-B92F-3A47-8A19-BC4499FB1FC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2" name="Rectangle 2">
                    <a:extLst>
                      <a:ext uri="{FF2B5EF4-FFF2-40B4-BE49-F238E27FC236}">
                        <a16:creationId xmlns:a16="http://schemas.microsoft.com/office/drawing/2014/main" id="{0775446C-9A91-114F-AC0D-35EFD0776BA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2" name="Group 1851">
                  <a:extLst>
                    <a:ext uri="{FF2B5EF4-FFF2-40B4-BE49-F238E27FC236}">
                      <a16:creationId xmlns:a16="http://schemas.microsoft.com/office/drawing/2014/main" id="{2ECD204A-BFBD-9042-8D88-10403B613CC9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859" name="Rectangle 2">
                    <a:extLst>
                      <a:ext uri="{FF2B5EF4-FFF2-40B4-BE49-F238E27FC236}">
                        <a16:creationId xmlns:a16="http://schemas.microsoft.com/office/drawing/2014/main" id="{41BDCC85-F9C4-6A49-BB8C-4A44D0A21F6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0" name="Rectangle 2">
                    <a:extLst>
                      <a:ext uri="{FF2B5EF4-FFF2-40B4-BE49-F238E27FC236}">
                        <a16:creationId xmlns:a16="http://schemas.microsoft.com/office/drawing/2014/main" id="{BDB7D02A-7C32-C449-AF55-33644606EEE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3" name="Group 1852">
                  <a:extLst>
                    <a:ext uri="{FF2B5EF4-FFF2-40B4-BE49-F238E27FC236}">
                      <a16:creationId xmlns:a16="http://schemas.microsoft.com/office/drawing/2014/main" id="{4DC49A5C-4312-614D-AC71-47650140C3E2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857" name="Rectangle 2">
                    <a:extLst>
                      <a:ext uri="{FF2B5EF4-FFF2-40B4-BE49-F238E27FC236}">
                        <a16:creationId xmlns:a16="http://schemas.microsoft.com/office/drawing/2014/main" id="{2E75476E-CAE3-1441-842D-8032D837715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8" name="Rectangle 2">
                    <a:extLst>
                      <a:ext uri="{FF2B5EF4-FFF2-40B4-BE49-F238E27FC236}">
                        <a16:creationId xmlns:a16="http://schemas.microsoft.com/office/drawing/2014/main" id="{57A8B5DB-7A2B-A848-868B-EE56C86C699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4" name="Group 1853">
                  <a:extLst>
                    <a:ext uri="{FF2B5EF4-FFF2-40B4-BE49-F238E27FC236}">
                      <a16:creationId xmlns:a16="http://schemas.microsoft.com/office/drawing/2014/main" id="{62B81FB7-4D59-1E45-AEA5-483711A38CF5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855" name="Rectangle 2">
                    <a:extLst>
                      <a:ext uri="{FF2B5EF4-FFF2-40B4-BE49-F238E27FC236}">
                        <a16:creationId xmlns:a16="http://schemas.microsoft.com/office/drawing/2014/main" id="{CEBF80BE-717C-A24A-94AA-CBFFD94162C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6" name="Rectangle 2">
                    <a:extLst>
                      <a:ext uri="{FF2B5EF4-FFF2-40B4-BE49-F238E27FC236}">
                        <a16:creationId xmlns:a16="http://schemas.microsoft.com/office/drawing/2014/main" id="{FECB84FB-6C9D-8B43-AE1A-D0EAAD7499B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96" name="Group 1795">
                <a:extLst>
                  <a:ext uri="{FF2B5EF4-FFF2-40B4-BE49-F238E27FC236}">
                    <a16:creationId xmlns:a16="http://schemas.microsoft.com/office/drawing/2014/main" id="{7A5A349C-4E02-8F42-A5C4-5927EA7ED928}"/>
                  </a:ext>
                </a:extLst>
              </p:cNvPr>
              <p:cNvGrpSpPr/>
              <p:nvPr/>
            </p:nvGrpSpPr>
            <p:grpSpPr>
              <a:xfrm>
                <a:off x="3824700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9BB7524C-5ED9-8D4D-AB8C-2C240EA6A948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Doughnut 1835">
                  <a:extLst>
                    <a:ext uri="{FF2B5EF4-FFF2-40B4-BE49-F238E27FC236}">
                      <a16:creationId xmlns:a16="http://schemas.microsoft.com/office/drawing/2014/main" id="{A28907AC-E014-B341-8EDD-793668AE0FA4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97" name="Group 1796">
                <a:extLst>
                  <a:ext uri="{FF2B5EF4-FFF2-40B4-BE49-F238E27FC236}">
                    <a16:creationId xmlns:a16="http://schemas.microsoft.com/office/drawing/2014/main" id="{80AC92AE-612A-1E41-AA35-EBF4D76FB389}"/>
                  </a:ext>
                </a:extLst>
              </p:cNvPr>
              <p:cNvGrpSpPr/>
              <p:nvPr/>
            </p:nvGrpSpPr>
            <p:grpSpPr>
              <a:xfrm>
                <a:off x="3796309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817" name="Group 1816">
                  <a:extLst>
                    <a:ext uri="{FF2B5EF4-FFF2-40B4-BE49-F238E27FC236}">
                      <a16:creationId xmlns:a16="http://schemas.microsoft.com/office/drawing/2014/main" id="{939F8A05-92C4-8345-96F0-AB132FA175F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833" name="Rectangle 2">
                    <a:extLst>
                      <a:ext uri="{FF2B5EF4-FFF2-40B4-BE49-F238E27FC236}">
                        <a16:creationId xmlns:a16="http://schemas.microsoft.com/office/drawing/2014/main" id="{BD7ECB11-13E1-DF4C-B010-65B5056BF2E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4" name="Rectangle 2">
                    <a:extLst>
                      <a:ext uri="{FF2B5EF4-FFF2-40B4-BE49-F238E27FC236}">
                        <a16:creationId xmlns:a16="http://schemas.microsoft.com/office/drawing/2014/main" id="{A70EF685-54A0-D449-92F7-55574B2F6A3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18" name="Group 1817">
                  <a:extLst>
                    <a:ext uri="{FF2B5EF4-FFF2-40B4-BE49-F238E27FC236}">
                      <a16:creationId xmlns:a16="http://schemas.microsoft.com/office/drawing/2014/main" id="{0B8C4DE2-4525-EB42-A613-68F34AD3BF2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831" name="Rectangle 2">
                    <a:extLst>
                      <a:ext uri="{FF2B5EF4-FFF2-40B4-BE49-F238E27FC236}">
                        <a16:creationId xmlns:a16="http://schemas.microsoft.com/office/drawing/2014/main" id="{FA68F0E9-DCD8-824C-A826-E67F7BD8E5E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2" name="Rectangle 2">
                    <a:extLst>
                      <a:ext uri="{FF2B5EF4-FFF2-40B4-BE49-F238E27FC236}">
                        <a16:creationId xmlns:a16="http://schemas.microsoft.com/office/drawing/2014/main" id="{DEBD126A-8298-BC40-8285-BFA10CCA548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19" name="Group 1818">
                  <a:extLst>
                    <a:ext uri="{FF2B5EF4-FFF2-40B4-BE49-F238E27FC236}">
                      <a16:creationId xmlns:a16="http://schemas.microsoft.com/office/drawing/2014/main" id="{3547050D-285E-1B4C-99A2-9689DD91F78B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829" name="Rectangle 2">
                    <a:extLst>
                      <a:ext uri="{FF2B5EF4-FFF2-40B4-BE49-F238E27FC236}">
                        <a16:creationId xmlns:a16="http://schemas.microsoft.com/office/drawing/2014/main" id="{2D64E4AD-3261-4E47-AB24-F73DB7AB638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0" name="Rectangle 2">
                    <a:extLst>
                      <a:ext uri="{FF2B5EF4-FFF2-40B4-BE49-F238E27FC236}">
                        <a16:creationId xmlns:a16="http://schemas.microsoft.com/office/drawing/2014/main" id="{D382681C-7F06-1747-8EEF-A6977914545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20" name="Group 1819">
                  <a:extLst>
                    <a:ext uri="{FF2B5EF4-FFF2-40B4-BE49-F238E27FC236}">
                      <a16:creationId xmlns:a16="http://schemas.microsoft.com/office/drawing/2014/main" id="{3BFCB086-477B-6642-A646-640B63D4F94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827" name="Rectangle 2">
                    <a:extLst>
                      <a:ext uri="{FF2B5EF4-FFF2-40B4-BE49-F238E27FC236}">
                        <a16:creationId xmlns:a16="http://schemas.microsoft.com/office/drawing/2014/main" id="{7DC57E5C-8E80-5747-B1FA-6CA68579190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8" name="Rectangle 2">
                    <a:extLst>
                      <a:ext uri="{FF2B5EF4-FFF2-40B4-BE49-F238E27FC236}">
                        <a16:creationId xmlns:a16="http://schemas.microsoft.com/office/drawing/2014/main" id="{DD07E8F5-244A-0149-AAF8-2FBB8849ADA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21" name="Group 1820">
                  <a:extLst>
                    <a:ext uri="{FF2B5EF4-FFF2-40B4-BE49-F238E27FC236}">
                      <a16:creationId xmlns:a16="http://schemas.microsoft.com/office/drawing/2014/main" id="{D8EB1219-5238-3A4C-8D1E-ED13AA92404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825" name="Rectangle 2">
                    <a:extLst>
                      <a:ext uri="{FF2B5EF4-FFF2-40B4-BE49-F238E27FC236}">
                        <a16:creationId xmlns:a16="http://schemas.microsoft.com/office/drawing/2014/main" id="{4F980259-6DE1-AD4D-8DEE-A735A3337A0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6" name="Rectangle 2">
                    <a:extLst>
                      <a:ext uri="{FF2B5EF4-FFF2-40B4-BE49-F238E27FC236}">
                        <a16:creationId xmlns:a16="http://schemas.microsoft.com/office/drawing/2014/main" id="{2250E926-F1D8-5D42-B372-E19F8D99C90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22" name="Group 1821">
                  <a:extLst>
                    <a:ext uri="{FF2B5EF4-FFF2-40B4-BE49-F238E27FC236}">
                      <a16:creationId xmlns:a16="http://schemas.microsoft.com/office/drawing/2014/main" id="{DDEC1A22-1A5F-B543-BF9B-626E4EF98BE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823" name="Rectangle 2">
                    <a:extLst>
                      <a:ext uri="{FF2B5EF4-FFF2-40B4-BE49-F238E27FC236}">
                        <a16:creationId xmlns:a16="http://schemas.microsoft.com/office/drawing/2014/main" id="{9E7948CF-672E-0A4A-83B8-7EA1F90EA46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4" name="Rectangle 2">
                    <a:extLst>
                      <a:ext uri="{FF2B5EF4-FFF2-40B4-BE49-F238E27FC236}">
                        <a16:creationId xmlns:a16="http://schemas.microsoft.com/office/drawing/2014/main" id="{155E6B15-9E55-854E-8CDA-2BEC1C2852E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98" name="Group 1797">
                <a:extLst>
                  <a:ext uri="{FF2B5EF4-FFF2-40B4-BE49-F238E27FC236}">
                    <a16:creationId xmlns:a16="http://schemas.microsoft.com/office/drawing/2014/main" id="{D12A91DB-5B70-8949-93C3-2356A7BDE4EF}"/>
                  </a:ext>
                </a:extLst>
              </p:cNvPr>
              <p:cNvGrpSpPr/>
              <p:nvPr/>
            </p:nvGrpSpPr>
            <p:grpSpPr>
              <a:xfrm>
                <a:off x="3824724" y="4841240"/>
                <a:ext cx="22655" cy="211665"/>
                <a:chOff x="4080326" y="1787751"/>
                <a:chExt cx="88886" cy="219567"/>
              </a:xfrm>
              <a:gradFill>
                <a:gsLst>
                  <a:gs pos="19000">
                    <a:schemeClr val="accent5">
                      <a:lumMod val="75000"/>
                    </a:schemeClr>
                  </a:gs>
                  <a:gs pos="55000">
                    <a:schemeClr val="accent5">
                      <a:lumMod val="60000"/>
                      <a:lumOff val="40000"/>
                    </a:schemeClr>
                  </a:gs>
                  <a:gs pos="78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F1AE0F83-1245-854C-92C7-930CCB21140B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815" name="Rectangle 2">
                    <a:extLst>
                      <a:ext uri="{FF2B5EF4-FFF2-40B4-BE49-F238E27FC236}">
                        <a16:creationId xmlns:a16="http://schemas.microsoft.com/office/drawing/2014/main" id="{E3233894-597D-0F49-BFB4-BE966DA29EA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6" name="Rectangle 2">
                    <a:extLst>
                      <a:ext uri="{FF2B5EF4-FFF2-40B4-BE49-F238E27FC236}">
                        <a16:creationId xmlns:a16="http://schemas.microsoft.com/office/drawing/2014/main" id="{1CDD5EE6-59E4-3841-B090-5DC11C0640F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0" name="Group 1799">
                  <a:extLst>
                    <a:ext uri="{FF2B5EF4-FFF2-40B4-BE49-F238E27FC236}">
                      <a16:creationId xmlns:a16="http://schemas.microsoft.com/office/drawing/2014/main" id="{43510AD0-E2D1-EA4D-83D3-E9316ECE13AA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813" name="Rectangle 2">
                    <a:extLst>
                      <a:ext uri="{FF2B5EF4-FFF2-40B4-BE49-F238E27FC236}">
                        <a16:creationId xmlns:a16="http://schemas.microsoft.com/office/drawing/2014/main" id="{8F8D054A-5408-A244-8532-F51901FDE68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4" name="Rectangle 2">
                    <a:extLst>
                      <a:ext uri="{FF2B5EF4-FFF2-40B4-BE49-F238E27FC236}">
                        <a16:creationId xmlns:a16="http://schemas.microsoft.com/office/drawing/2014/main" id="{C037C68E-1641-A84E-88CB-15D5D6DFD4E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1" name="Group 1800">
                  <a:extLst>
                    <a:ext uri="{FF2B5EF4-FFF2-40B4-BE49-F238E27FC236}">
                      <a16:creationId xmlns:a16="http://schemas.microsoft.com/office/drawing/2014/main" id="{0AF0AE5F-9B9A-7847-A88B-61D45678D45A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811" name="Rectangle 2">
                    <a:extLst>
                      <a:ext uri="{FF2B5EF4-FFF2-40B4-BE49-F238E27FC236}">
                        <a16:creationId xmlns:a16="http://schemas.microsoft.com/office/drawing/2014/main" id="{58705AC1-D126-9648-9F81-B4749028991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2" name="Rectangle 2">
                    <a:extLst>
                      <a:ext uri="{FF2B5EF4-FFF2-40B4-BE49-F238E27FC236}">
                        <a16:creationId xmlns:a16="http://schemas.microsoft.com/office/drawing/2014/main" id="{A0588FEE-2DAB-2248-8AF7-5C098F3921A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2" name="Group 1801">
                  <a:extLst>
                    <a:ext uri="{FF2B5EF4-FFF2-40B4-BE49-F238E27FC236}">
                      <a16:creationId xmlns:a16="http://schemas.microsoft.com/office/drawing/2014/main" id="{4CDBB82E-6F3E-0046-B1DD-FF4B0E160A17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809" name="Rectangle 2">
                    <a:extLst>
                      <a:ext uri="{FF2B5EF4-FFF2-40B4-BE49-F238E27FC236}">
                        <a16:creationId xmlns:a16="http://schemas.microsoft.com/office/drawing/2014/main" id="{ECE384E9-B00C-FF43-B724-27A24064EB3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0" name="Rectangle 2">
                    <a:extLst>
                      <a:ext uri="{FF2B5EF4-FFF2-40B4-BE49-F238E27FC236}">
                        <a16:creationId xmlns:a16="http://schemas.microsoft.com/office/drawing/2014/main" id="{9ABC4F4F-9454-C344-9E54-D9316A8EBCA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B5FF105B-BB43-5D4A-A5A8-EF6FFB685B6A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807" name="Rectangle 2">
                    <a:extLst>
                      <a:ext uri="{FF2B5EF4-FFF2-40B4-BE49-F238E27FC236}">
                        <a16:creationId xmlns:a16="http://schemas.microsoft.com/office/drawing/2014/main" id="{DAB24668-5D62-4E4A-B038-5E184F812FD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8" name="Rectangle 2">
                    <a:extLst>
                      <a:ext uri="{FF2B5EF4-FFF2-40B4-BE49-F238E27FC236}">
                        <a16:creationId xmlns:a16="http://schemas.microsoft.com/office/drawing/2014/main" id="{95008320-A4A2-DE4B-97EF-54142175D59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CAADF863-9CF1-9843-AF5D-D65F201B4FC0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805" name="Rectangle 2">
                    <a:extLst>
                      <a:ext uri="{FF2B5EF4-FFF2-40B4-BE49-F238E27FC236}">
                        <a16:creationId xmlns:a16="http://schemas.microsoft.com/office/drawing/2014/main" id="{368C6633-4917-9E4B-A7CC-F90BF8DF1F8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6" name="Rectangle 2">
                    <a:extLst>
                      <a:ext uri="{FF2B5EF4-FFF2-40B4-BE49-F238E27FC236}">
                        <a16:creationId xmlns:a16="http://schemas.microsoft.com/office/drawing/2014/main" id="{B11526D9-3B92-6249-8EAF-30E791ACD01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55" name="Group 1754">
                <a:extLst>
                  <a:ext uri="{FF2B5EF4-FFF2-40B4-BE49-F238E27FC236}">
                    <a16:creationId xmlns:a16="http://schemas.microsoft.com/office/drawing/2014/main" id="{30A394D9-4CE5-9C4F-BD21-6A3A6E563813}"/>
                  </a:ext>
                </a:extLst>
              </p:cNvPr>
              <p:cNvGrpSpPr/>
              <p:nvPr/>
            </p:nvGrpSpPr>
            <p:grpSpPr>
              <a:xfrm>
                <a:off x="3777502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794" name="Oval 1793">
                  <a:extLst>
                    <a:ext uri="{FF2B5EF4-FFF2-40B4-BE49-F238E27FC236}">
                      <a16:creationId xmlns:a16="http://schemas.microsoft.com/office/drawing/2014/main" id="{6C17CEFF-11EE-7A45-9346-01FAF89B470D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Doughnut 1794">
                  <a:extLst>
                    <a:ext uri="{FF2B5EF4-FFF2-40B4-BE49-F238E27FC236}">
                      <a16:creationId xmlns:a16="http://schemas.microsoft.com/office/drawing/2014/main" id="{5A56A7DB-5D07-0F47-BA0A-F4E5D2D71622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56" name="Group 1755">
                <a:extLst>
                  <a:ext uri="{FF2B5EF4-FFF2-40B4-BE49-F238E27FC236}">
                    <a16:creationId xmlns:a16="http://schemas.microsoft.com/office/drawing/2014/main" id="{B8ECD15C-8D37-054C-B969-A0894B533F9F}"/>
                  </a:ext>
                </a:extLst>
              </p:cNvPr>
              <p:cNvGrpSpPr/>
              <p:nvPr/>
            </p:nvGrpSpPr>
            <p:grpSpPr>
              <a:xfrm>
                <a:off x="3749111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776" name="Group 1775">
                  <a:extLst>
                    <a:ext uri="{FF2B5EF4-FFF2-40B4-BE49-F238E27FC236}">
                      <a16:creationId xmlns:a16="http://schemas.microsoft.com/office/drawing/2014/main" id="{587BB693-4546-1245-A0C3-E33BC9CBC42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92" name="Rectangle 2">
                    <a:extLst>
                      <a:ext uri="{FF2B5EF4-FFF2-40B4-BE49-F238E27FC236}">
                        <a16:creationId xmlns:a16="http://schemas.microsoft.com/office/drawing/2014/main" id="{03172C77-99F3-6443-B234-FE9DA2D93F1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3" name="Rectangle 2">
                    <a:extLst>
                      <a:ext uri="{FF2B5EF4-FFF2-40B4-BE49-F238E27FC236}">
                        <a16:creationId xmlns:a16="http://schemas.microsoft.com/office/drawing/2014/main" id="{4AFA9AF9-A212-AF44-89C1-BE51C2E47BB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7" name="Group 1776">
                  <a:extLst>
                    <a:ext uri="{FF2B5EF4-FFF2-40B4-BE49-F238E27FC236}">
                      <a16:creationId xmlns:a16="http://schemas.microsoft.com/office/drawing/2014/main" id="{BEE67F16-D345-C04C-9F24-241D2B32D46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90" name="Rectangle 2">
                    <a:extLst>
                      <a:ext uri="{FF2B5EF4-FFF2-40B4-BE49-F238E27FC236}">
                        <a16:creationId xmlns:a16="http://schemas.microsoft.com/office/drawing/2014/main" id="{75288066-72BD-9F41-8FE0-8002EA3DE41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1" name="Rectangle 2">
                    <a:extLst>
                      <a:ext uri="{FF2B5EF4-FFF2-40B4-BE49-F238E27FC236}">
                        <a16:creationId xmlns:a16="http://schemas.microsoft.com/office/drawing/2014/main" id="{B2B75C21-221C-854B-B1D8-04E6C69834B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8" name="Group 1777">
                  <a:extLst>
                    <a:ext uri="{FF2B5EF4-FFF2-40B4-BE49-F238E27FC236}">
                      <a16:creationId xmlns:a16="http://schemas.microsoft.com/office/drawing/2014/main" id="{E04F4496-E06C-834D-A247-A05EB157782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88" name="Rectangle 2">
                    <a:extLst>
                      <a:ext uri="{FF2B5EF4-FFF2-40B4-BE49-F238E27FC236}">
                        <a16:creationId xmlns:a16="http://schemas.microsoft.com/office/drawing/2014/main" id="{D24341A0-78E8-4A43-8173-A1D1552BB50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9" name="Rectangle 2">
                    <a:extLst>
                      <a:ext uri="{FF2B5EF4-FFF2-40B4-BE49-F238E27FC236}">
                        <a16:creationId xmlns:a16="http://schemas.microsoft.com/office/drawing/2014/main" id="{1667A07C-8D4E-AF4A-818C-CFBBE96CB2D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86519433-9AFD-0D44-A3D8-8832D27C1F1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786" name="Rectangle 2">
                    <a:extLst>
                      <a:ext uri="{FF2B5EF4-FFF2-40B4-BE49-F238E27FC236}">
                        <a16:creationId xmlns:a16="http://schemas.microsoft.com/office/drawing/2014/main" id="{4E5EF365-B5B7-534D-AC72-6767F1B5A14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7" name="Rectangle 2">
                    <a:extLst>
                      <a:ext uri="{FF2B5EF4-FFF2-40B4-BE49-F238E27FC236}">
                        <a16:creationId xmlns:a16="http://schemas.microsoft.com/office/drawing/2014/main" id="{E97E630E-2006-CE43-8F6A-C52375BEB7B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0" name="Group 1779">
                  <a:extLst>
                    <a:ext uri="{FF2B5EF4-FFF2-40B4-BE49-F238E27FC236}">
                      <a16:creationId xmlns:a16="http://schemas.microsoft.com/office/drawing/2014/main" id="{D59841FC-EB3B-0F43-B91D-9453E5747A8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784" name="Rectangle 2">
                    <a:extLst>
                      <a:ext uri="{FF2B5EF4-FFF2-40B4-BE49-F238E27FC236}">
                        <a16:creationId xmlns:a16="http://schemas.microsoft.com/office/drawing/2014/main" id="{81ADD802-2E2B-5944-91B7-9426C5948AB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5" name="Rectangle 2">
                    <a:extLst>
                      <a:ext uri="{FF2B5EF4-FFF2-40B4-BE49-F238E27FC236}">
                        <a16:creationId xmlns:a16="http://schemas.microsoft.com/office/drawing/2014/main" id="{684742A3-F656-8E49-BF41-0049D6CB60E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1" name="Group 1780">
                  <a:extLst>
                    <a:ext uri="{FF2B5EF4-FFF2-40B4-BE49-F238E27FC236}">
                      <a16:creationId xmlns:a16="http://schemas.microsoft.com/office/drawing/2014/main" id="{8F9A6BFD-6AED-FB42-ACC3-3DA5D798C4C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782" name="Rectangle 2">
                    <a:extLst>
                      <a:ext uri="{FF2B5EF4-FFF2-40B4-BE49-F238E27FC236}">
                        <a16:creationId xmlns:a16="http://schemas.microsoft.com/office/drawing/2014/main" id="{28E6932B-9841-7C4E-840B-2E695DF8E38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3" name="Rectangle 2">
                    <a:extLst>
                      <a:ext uri="{FF2B5EF4-FFF2-40B4-BE49-F238E27FC236}">
                        <a16:creationId xmlns:a16="http://schemas.microsoft.com/office/drawing/2014/main" id="{8B2D32C6-4CC2-6645-83A5-4DD79E8B8EEF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57" name="Group 1756">
                <a:extLst>
                  <a:ext uri="{FF2B5EF4-FFF2-40B4-BE49-F238E27FC236}">
                    <a16:creationId xmlns:a16="http://schemas.microsoft.com/office/drawing/2014/main" id="{B8BD5728-6F23-CB44-8F43-FD76D08E2A40}"/>
                  </a:ext>
                </a:extLst>
              </p:cNvPr>
              <p:cNvGrpSpPr/>
              <p:nvPr/>
            </p:nvGrpSpPr>
            <p:grpSpPr>
              <a:xfrm>
                <a:off x="3777526" y="4841240"/>
                <a:ext cx="22655" cy="211665"/>
                <a:chOff x="4080326" y="1787751"/>
                <a:chExt cx="88886" cy="219567"/>
              </a:xfrm>
              <a:gradFill>
                <a:gsLst>
                  <a:gs pos="13000">
                    <a:schemeClr val="accent5">
                      <a:lumMod val="75000"/>
                    </a:schemeClr>
                  </a:gs>
                  <a:gs pos="55000">
                    <a:schemeClr val="accent5">
                      <a:lumMod val="60000"/>
                      <a:lumOff val="40000"/>
                    </a:schemeClr>
                  </a:gs>
                  <a:gs pos="91000">
                    <a:schemeClr val="accent5">
                      <a:lumMod val="75000"/>
                    </a:schemeClr>
                  </a:gs>
                </a:gsLst>
                <a:lin ang="10800000" scaled="0"/>
              </a:gradFill>
            </p:grpSpPr>
            <p:grpSp>
              <p:nvGrpSpPr>
                <p:cNvPr id="1758" name="Group 1757">
                  <a:extLst>
                    <a:ext uri="{FF2B5EF4-FFF2-40B4-BE49-F238E27FC236}">
                      <a16:creationId xmlns:a16="http://schemas.microsoft.com/office/drawing/2014/main" id="{3076600B-6059-4C4F-8F31-026D9C7AC285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774" name="Rectangle 2">
                    <a:extLst>
                      <a:ext uri="{FF2B5EF4-FFF2-40B4-BE49-F238E27FC236}">
                        <a16:creationId xmlns:a16="http://schemas.microsoft.com/office/drawing/2014/main" id="{0DFCFA7D-3206-A244-BC1E-026285B7F34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5" name="Rectangle 2">
                    <a:extLst>
                      <a:ext uri="{FF2B5EF4-FFF2-40B4-BE49-F238E27FC236}">
                        <a16:creationId xmlns:a16="http://schemas.microsoft.com/office/drawing/2014/main" id="{7A9A8A1C-5EB2-CD47-A868-6C32D527C4B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9BA29AB7-6A85-C843-90A5-63774CD95C77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772" name="Rectangle 2">
                    <a:extLst>
                      <a:ext uri="{FF2B5EF4-FFF2-40B4-BE49-F238E27FC236}">
                        <a16:creationId xmlns:a16="http://schemas.microsoft.com/office/drawing/2014/main" id="{0D0D743C-0306-BA41-9FA2-10BBBD2E22B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3" name="Rectangle 2">
                    <a:extLst>
                      <a:ext uri="{FF2B5EF4-FFF2-40B4-BE49-F238E27FC236}">
                        <a16:creationId xmlns:a16="http://schemas.microsoft.com/office/drawing/2014/main" id="{E191A064-5CFE-C54C-AEE7-0A65E30DC30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60" name="Group 1759">
                  <a:extLst>
                    <a:ext uri="{FF2B5EF4-FFF2-40B4-BE49-F238E27FC236}">
                      <a16:creationId xmlns:a16="http://schemas.microsoft.com/office/drawing/2014/main" id="{171FCA9B-4EAC-C04A-8A69-47A93DA4328C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771" name="Rectangle 2">
                    <a:extLst>
                      <a:ext uri="{FF2B5EF4-FFF2-40B4-BE49-F238E27FC236}">
                        <a16:creationId xmlns:a16="http://schemas.microsoft.com/office/drawing/2014/main" id="{9FB95223-EC50-4341-BEEF-7FCF9785123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0" name="Rectangle 2">
                    <a:extLst>
                      <a:ext uri="{FF2B5EF4-FFF2-40B4-BE49-F238E27FC236}">
                        <a16:creationId xmlns:a16="http://schemas.microsoft.com/office/drawing/2014/main" id="{9E0C2FA6-9CAE-FB47-B8B1-8CBBCC57E0F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61" name="Group 1760">
                  <a:extLst>
                    <a:ext uri="{FF2B5EF4-FFF2-40B4-BE49-F238E27FC236}">
                      <a16:creationId xmlns:a16="http://schemas.microsoft.com/office/drawing/2014/main" id="{5D66AA35-AC1E-DF4A-BD91-CC782BB60091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768" name="Rectangle 2">
                    <a:extLst>
                      <a:ext uri="{FF2B5EF4-FFF2-40B4-BE49-F238E27FC236}">
                        <a16:creationId xmlns:a16="http://schemas.microsoft.com/office/drawing/2014/main" id="{2338151D-019A-2D41-A053-9E8D6194B38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9" name="Rectangle 2">
                    <a:extLst>
                      <a:ext uri="{FF2B5EF4-FFF2-40B4-BE49-F238E27FC236}">
                        <a16:creationId xmlns:a16="http://schemas.microsoft.com/office/drawing/2014/main" id="{0EFC8553-DB04-7D4D-AD14-2C578C7982D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62" name="Group 1761">
                  <a:extLst>
                    <a:ext uri="{FF2B5EF4-FFF2-40B4-BE49-F238E27FC236}">
                      <a16:creationId xmlns:a16="http://schemas.microsoft.com/office/drawing/2014/main" id="{10DB801C-36E1-9F44-96B3-F2C07C2B106C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766" name="Rectangle 2">
                    <a:extLst>
                      <a:ext uri="{FF2B5EF4-FFF2-40B4-BE49-F238E27FC236}">
                        <a16:creationId xmlns:a16="http://schemas.microsoft.com/office/drawing/2014/main" id="{C7F46792-F5EA-CC4C-BAD4-502653F145A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7" name="Rectangle 2">
                    <a:extLst>
                      <a:ext uri="{FF2B5EF4-FFF2-40B4-BE49-F238E27FC236}">
                        <a16:creationId xmlns:a16="http://schemas.microsoft.com/office/drawing/2014/main" id="{02A6832D-6636-434A-AA0D-18812EDA070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63" name="Group 1762">
                  <a:extLst>
                    <a:ext uri="{FF2B5EF4-FFF2-40B4-BE49-F238E27FC236}">
                      <a16:creationId xmlns:a16="http://schemas.microsoft.com/office/drawing/2014/main" id="{21028113-B9E4-A24E-8224-F92FFAD2312E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764" name="Rectangle 2">
                    <a:extLst>
                      <a:ext uri="{FF2B5EF4-FFF2-40B4-BE49-F238E27FC236}">
                        <a16:creationId xmlns:a16="http://schemas.microsoft.com/office/drawing/2014/main" id="{46F0AF65-D980-2D4D-A61E-2F4FEDAD753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5" name="Rectangle 2">
                    <a:extLst>
                      <a:ext uri="{FF2B5EF4-FFF2-40B4-BE49-F238E27FC236}">
                        <a16:creationId xmlns:a16="http://schemas.microsoft.com/office/drawing/2014/main" id="{5D9E376D-201A-9E43-8CE0-50C5C924E8A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14" name="Group 1713">
                <a:extLst>
                  <a:ext uri="{FF2B5EF4-FFF2-40B4-BE49-F238E27FC236}">
                    <a16:creationId xmlns:a16="http://schemas.microsoft.com/office/drawing/2014/main" id="{AC13640B-2F05-1E4F-A412-778A1AB80DE5}"/>
                  </a:ext>
                </a:extLst>
              </p:cNvPr>
              <p:cNvGrpSpPr/>
              <p:nvPr/>
            </p:nvGrpSpPr>
            <p:grpSpPr>
              <a:xfrm>
                <a:off x="3728729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753" name="Oval 1752">
                  <a:extLst>
                    <a:ext uri="{FF2B5EF4-FFF2-40B4-BE49-F238E27FC236}">
                      <a16:creationId xmlns:a16="http://schemas.microsoft.com/office/drawing/2014/main" id="{6C240431-EE48-6B46-9A43-860C8BE9FF60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Doughnut 1753">
                  <a:extLst>
                    <a:ext uri="{FF2B5EF4-FFF2-40B4-BE49-F238E27FC236}">
                      <a16:creationId xmlns:a16="http://schemas.microsoft.com/office/drawing/2014/main" id="{2FA0C5C5-A102-BA40-91EE-0C7024821865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5" name="Group 1714">
                <a:extLst>
                  <a:ext uri="{FF2B5EF4-FFF2-40B4-BE49-F238E27FC236}">
                    <a16:creationId xmlns:a16="http://schemas.microsoft.com/office/drawing/2014/main" id="{9FEDC638-0690-DF4C-BCDB-F46598C7E022}"/>
                  </a:ext>
                </a:extLst>
              </p:cNvPr>
              <p:cNvGrpSpPr/>
              <p:nvPr/>
            </p:nvGrpSpPr>
            <p:grpSpPr>
              <a:xfrm>
                <a:off x="3700338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735" name="Group 1734">
                  <a:extLst>
                    <a:ext uri="{FF2B5EF4-FFF2-40B4-BE49-F238E27FC236}">
                      <a16:creationId xmlns:a16="http://schemas.microsoft.com/office/drawing/2014/main" id="{DD9A916B-FCF8-1346-9CBC-8299A49D651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51" name="Rectangle 2">
                    <a:extLst>
                      <a:ext uri="{FF2B5EF4-FFF2-40B4-BE49-F238E27FC236}">
                        <a16:creationId xmlns:a16="http://schemas.microsoft.com/office/drawing/2014/main" id="{4613DFE4-B939-B642-A3B7-503984803C2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2" name="Rectangle 2">
                    <a:extLst>
                      <a:ext uri="{FF2B5EF4-FFF2-40B4-BE49-F238E27FC236}">
                        <a16:creationId xmlns:a16="http://schemas.microsoft.com/office/drawing/2014/main" id="{45FA8D88-272E-1F47-9DA6-4C2155C0B7C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6" name="Group 1735">
                  <a:extLst>
                    <a:ext uri="{FF2B5EF4-FFF2-40B4-BE49-F238E27FC236}">
                      <a16:creationId xmlns:a16="http://schemas.microsoft.com/office/drawing/2014/main" id="{6B3C2304-2625-9B43-BB38-FCE0CD37124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49" name="Rectangle 2">
                    <a:extLst>
                      <a:ext uri="{FF2B5EF4-FFF2-40B4-BE49-F238E27FC236}">
                        <a16:creationId xmlns:a16="http://schemas.microsoft.com/office/drawing/2014/main" id="{7448C76C-B0AC-F946-9FB8-CCB2B11D787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0" name="Rectangle 2">
                    <a:extLst>
                      <a:ext uri="{FF2B5EF4-FFF2-40B4-BE49-F238E27FC236}">
                        <a16:creationId xmlns:a16="http://schemas.microsoft.com/office/drawing/2014/main" id="{A75891D6-166B-EC41-A16E-D54CC3A72F9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7" name="Group 1736">
                  <a:extLst>
                    <a:ext uri="{FF2B5EF4-FFF2-40B4-BE49-F238E27FC236}">
                      <a16:creationId xmlns:a16="http://schemas.microsoft.com/office/drawing/2014/main" id="{3C76EBDB-21EC-9E4B-BF96-35B421949A7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47" name="Rectangle 2">
                    <a:extLst>
                      <a:ext uri="{FF2B5EF4-FFF2-40B4-BE49-F238E27FC236}">
                        <a16:creationId xmlns:a16="http://schemas.microsoft.com/office/drawing/2014/main" id="{498DFAC3-180E-3443-A27E-7D8D6243680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8" name="Rectangle 2">
                    <a:extLst>
                      <a:ext uri="{FF2B5EF4-FFF2-40B4-BE49-F238E27FC236}">
                        <a16:creationId xmlns:a16="http://schemas.microsoft.com/office/drawing/2014/main" id="{D505F442-652B-F84F-B2F4-2E5CAAF37DE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8" name="Group 1737">
                  <a:extLst>
                    <a:ext uri="{FF2B5EF4-FFF2-40B4-BE49-F238E27FC236}">
                      <a16:creationId xmlns:a16="http://schemas.microsoft.com/office/drawing/2014/main" id="{833FAA21-63EB-894D-B4A7-876E3E842BC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745" name="Rectangle 2">
                    <a:extLst>
                      <a:ext uri="{FF2B5EF4-FFF2-40B4-BE49-F238E27FC236}">
                        <a16:creationId xmlns:a16="http://schemas.microsoft.com/office/drawing/2014/main" id="{E65E7875-AF62-9E43-981B-9B1C8657F8C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6" name="Rectangle 2">
                    <a:extLst>
                      <a:ext uri="{FF2B5EF4-FFF2-40B4-BE49-F238E27FC236}">
                        <a16:creationId xmlns:a16="http://schemas.microsoft.com/office/drawing/2014/main" id="{06465CF8-1066-EE40-8CD9-5E8CA63C768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9" name="Group 1738">
                  <a:extLst>
                    <a:ext uri="{FF2B5EF4-FFF2-40B4-BE49-F238E27FC236}">
                      <a16:creationId xmlns:a16="http://schemas.microsoft.com/office/drawing/2014/main" id="{EF02DCAE-1016-DD42-96B4-82AE6FD55BE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743" name="Rectangle 2">
                    <a:extLst>
                      <a:ext uri="{FF2B5EF4-FFF2-40B4-BE49-F238E27FC236}">
                        <a16:creationId xmlns:a16="http://schemas.microsoft.com/office/drawing/2014/main" id="{7542B30C-0628-F342-B97F-DE27335BB6E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4" name="Rectangle 2">
                    <a:extLst>
                      <a:ext uri="{FF2B5EF4-FFF2-40B4-BE49-F238E27FC236}">
                        <a16:creationId xmlns:a16="http://schemas.microsoft.com/office/drawing/2014/main" id="{108C82A4-2DBB-A54D-9A8D-6D3413DFE2F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0" name="Group 1739">
                  <a:extLst>
                    <a:ext uri="{FF2B5EF4-FFF2-40B4-BE49-F238E27FC236}">
                      <a16:creationId xmlns:a16="http://schemas.microsoft.com/office/drawing/2014/main" id="{B523C16F-749B-D64E-8ED8-147014A4C47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741" name="Rectangle 2">
                    <a:extLst>
                      <a:ext uri="{FF2B5EF4-FFF2-40B4-BE49-F238E27FC236}">
                        <a16:creationId xmlns:a16="http://schemas.microsoft.com/office/drawing/2014/main" id="{26B81ECD-C549-B045-A580-BA1C16572C4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2" name="Rectangle 2">
                    <a:extLst>
                      <a:ext uri="{FF2B5EF4-FFF2-40B4-BE49-F238E27FC236}">
                        <a16:creationId xmlns:a16="http://schemas.microsoft.com/office/drawing/2014/main" id="{22975509-6B9A-E343-8C47-9C2BF59CB4A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16" name="Group 1715">
                <a:extLst>
                  <a:ext uri="{FF2B5EF4-FFF2-40B4-BE49-F238E27FC236}">
                    <a16:creationId xmlns:a16="http://schemas.microsoft.com/office/drawing/2014/main" id="{00B98AE1-9500-2F4B-9237-49E50E81B033}"/>
                  </a:ext>
                </a:extLst>
              </p:cNvPr>
              <p:cNvGrpSpPr/>
              <p:nvPr/>
            </p:nvGrpSpPr>
            <p:grpSpPr>
              <a:xfrm>
                <a:off x="3728753" y="4841240"/>
                <a:ext cx="22655" cy="211665"/>
                <a:chOff x="4080326" y="1787751"/>
                <a:chExt cx="88886" cy="219567"/>
              </a:xfrm>
              <a:gradFill>
                <a:gsLst>
                  <a:gs pos="12000">
                    <a:schemeClr val="accent5">
                      <a:lumMod val="75000"/>
                    </a:schemeClr>
                  </a:gs>
                  <a:gs pos="55000">
                    <a:schemeClr val="accent5">
                      <a:lumMod val="60000"/>
                      <a:lumOff val="40000"/>
                    </a:schemeClr>
                  </a:gs>
                  <a:gs pos="93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717" name="Group 1716">
                  <a:extLst>
                    <a:ext uri="{FF2B5EF4-FFF2-40B4-BE49-F238E27FC236}">
                      <a16:creationId xmlns:a16="http://schemas.microsoft.com/office/drawing/2014/main" id="{09878BFC-0330-D14A-A072-7FB057C8D7FD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733" name="Rectangle 2">
                    <a:extLst>
                      <a:ext uri="{FF2B5EF4-FFF2-40B4-BE49-F238E27FC236}">
                        <a16:creationId xmlns:a16="http://schemas.microsoft.com/office/drawing/2014/main" id="{9FC76202-350D-2745-82A5-E02F359EA18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4" name="Rectangle 2">
                    <a:extLst>
                      <a:ext uri="{FF2B5EF4-FFF2-40B4-BE49-F238E27FC236}">
                        <a16:creationId xmlns:a16="http://schemas.microsoft.com/office/drawing/2014/main" id="{F5ADBF33-A04D-6945-BBB3-477F7E3D327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18" name="Group 1717">
                  <a:extLst>
                    <a:ext uri="{FF2B5EF4-FFF2-40B4-BE49-F238E27FC236}">
                      <a16:creationId xmlns:a16="http://schemas.microsoft.com/office/drawing/2014/main" id="{3026289D-6111-A24F-B882-5339252D09D1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731" name="Rectangle 2">
                    <a:extLst>
                      <a:ext uri="{FF2B5EF4-FFF2-40B4-BE49-F238E27FC236}">
                        <a16:creationId xmlns:a16="http://schemas.microsoft.com/office/drawing/2014/main" id="{38AEF75D-7207-E748-A334-F2502FF826E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2" name="Rectangle 2">
                    <a:extLst>
                      <a:ext uri="{FF2B5EF4-FFF2-40B4-BE49-F238E27FC236}">
                        <a16:creationId xmlns:a16="http://schemas.microsoft.com/office/drawing/2014/main" id="{D98BD573-270A-B448-8769-10DADDEC593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19" name="Group 1718">
                  <a:extLst>
                    <a:ext uri="{FF2B5EF4-FFF2-40B4-BE49-F238E27FC236}">
                      <a16:creationId xmlns:a16="http://schemas.microsoft.com/office/drawing/2014/main" id="{B21A522C-CB92-C243-9239-58635A723355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729" name="Rectangle 2">
                    <a:extLst>
                      <a:ext uri="{FF2B5EF4-FFF2-40B4-BE49-F238E27FC236}">
                        <a16:creationId xmlns:a16="http://schemas.microsoft.com/office/drawing/2014/main" id="{D4D05047-B21D-EB4A-9547-6ACEDF4B976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0" name="Rectangle 2">
                    <a:extLst>
                      <a:ext uri="{FF2B5EF4-FFF2-40B4-BE49-F238E27FC236}">
                        <a16:creationId xmlns:a16="http://schemas.microsoft.com/office/drawing/2014/main" id="{2FF5B494-9A36-0349-B2FD-A79EB0A3A01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0" name="Group 1719">
                  <a:extLst>
                    <a:ext uri="{FF2B5EF4-FFF2-40B4-BE49-F238E27FC236}">
                      <a16:creationId xmlns:a16="http://schemas.microsoft.com/office/drawing/2014/main" id="{0727AA00-F387-C24A-8683-C7A861A323CD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727" name="Rectangle 2">
                    <a:extLst>
                      <a:ext uri="{FF2B5EF4-FFF2-40B4-BE49-F238E27FC236}">
                        <a16:creationId xmlns:a16="http://schemas.microsoft.com/office/drawing/2014/main" id="{5D9D47D0-CB86-A64F-958A-BCC24C74CC8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8" name="Rectangle 2">
                    <a:extLst>
                      <a:ext uri="{FF2B5EF4-FFF2-40B4-BE49-F238E27FC236}">
                        <a16:creationId xmlns:a16="http://schemas.microsoft.com/office/drawing/2014/main" id="{A689FB0D-0B7B-3449-88BD-C16F3941F7D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1" name="Group 1720">
                  <a:extLst>
                    <a:ext uri="{FF2B5EF4-FFF2-40B4-BE49-F238E27FC236}">
                      <a16:creationId xmlns:a16="http://schemas.microsoft.com/office/drawing/2014/main" id="{B24F4CD8-FC4B-2F49-8685-4E93A47AABCD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725" name="Rectangle 2">
                    <a:extLst>
                      <a:ext uri="{FF2B5EF4-FFF2-40B4-BE49-F238E27FC236}">
                        <a16:creationId xmlns:a16="http://schemas.microsoft.com/office/drawing/2014/main" id="{581BFA76-2689-E241-9946-78FFCE1DD81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6" name="Rectangle 2">
                    <a:extLst>
                      <a:ext uri="{FF2B5EF4-FFF2-40B4-BE49-F238E27FC236}">
                        <a16:creationId xmlns:a16="http://schemas.microsoft.com/office/drawing/2014/main" id="{6AAA8728-1CBE-9D4D-B537-533545C2040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2" name="Group 1721">
                  <a:extLst>
                    <a:ext uri="{FF2B5EF4-FFF2-40B4-BE49-F238E27FC236}">
                      <a16:creationId xmlns:a16="http://schemas.microsoft.com/office/drawing/2014/main" id="{78D06235-8628-A547-9461-7BDB6D43AF72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723" name="Rectangle 2">
                    <a:extLst>
                      <a:ext uri="{FF2B5EF4-FFF2-40B4-BE49-F238E27FC236}">
                        <a16:creationId xmlns:a16="http://schemas.microsoft.com/office/drawing/2014/main" id="{DACE5696-86F1-E048-A19E-91AD40221A3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4" name="Rectangle 2">
                    <a:extLst>
                      <a:ext uri="{FF2B5EF4-FFF2-40B4-BE49-F238E27FC236}">
                        <a16:creationId xmlns:a16="http://schemas.microsoft.com/office/drawing/2014/main" id="{FC168371-E0BE-6A43-9A3A-19D892C2A33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73" name="Group 1672">
                <a:extLst>
                  <a:ext uri="{FF2B5EF4-FFF2-40B4-BE49-F238E27FC236}">
                    <a16:creationId xmlns:a16="http://schemas.microsoft.com/office/drawing/2014/main" id="{E48910DB-719B-AF43-BE63-E96727CE0710}"/>
                  </a:ext>
                </a:extLst>
              </p:cNvPr>
              <p:cNvGrpSpPr/>
              <p:nvPr/>
            </p:nvGrpSpPr>
            <p:grpSpPr>
              <a:xfrm>
                <a:off x="3681530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712" name="Oval 1711">
                  <a:extLst>
                    <a:ext uri="{FF2B5EF4-FFF2-40B4-BE49-F238E27FC236}">
                      <a16:creationId xmlns:a16="http://schemas.microsoft.com/office/drawing/2014/main" id="{C4B12568-9994-9C4C-83F1-0BEA2E6FBB08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Doughnut 1712">
                  <a:extLst>
                    <a:ext uri="{FF2B5EF4-FFF2-40B4-BE49-F238E27FC236}">
                      <a16:creationId xmlns:a16="http://schemas.microsoft.com/office/drawing/2014/main" id="{2EC83A2F-B2D9-5B41-A744-A6CCE4FBC91B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4" name="Group 1673">
                <a:extLst>
                  <a:ext uri="{FF2B5EF4-FFF2-40B4-BE49-F238E27FC236}">
                    <a16:creationId xmlns:a16="http://schemas.microsoft.com/office/drawing/2014/main" id="{B6096A21-BF9C-894C-9D6C-B29639B14C9A}"/>
                  </a:ext>
                </a:extLst>
              </p:cNvPr>
              <p:cNvGrpSpPr/>
              <p:nvPr/>
            </p:nvGrpSpPr>
            <p:grpSpPr>
              <a:xfrm>
                <a:off x="3653139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694" name="Group 1693">
                  <a:extLst>
                    <a:ext uri="{FF2B5EF4-FFF2-40B4-BE49-F238E27FC236}">
                      <a16:creationId xmlns:a16="http://schemas.microsoft.com/office/drawing/2014/main" id="{8D69D62F-5480-4044-85AE-3F1B50E2495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10" name="Rectangle 2">
                    <a:extLst>
                      <a:ext uri="{FF2B5EF4-FFF2-40B4-BE49-F238E27FC236}">
                        <a16:creationId xmlns:a16="http://schemas.microsoft.com/office/drawing/2014/main" id="{70EEFC7E-B456-A941-9111-DF2012B5C41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1" name="Rectangle 2">
                    <a:extLst>
                      <a:ext uri="{FF2B5EF4-FFF2-40B4-BE49-F238E27FC236}">
                        <a16:creationId xmlns:a16="http://schemas.microsoft.com/office/drawing/2014/main" id="{E40AC57E-18A4-3741-8340-01F57643F982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95" name="Group 1694">
                  <a:extLst>
                    <a:ext uri="{FF2B5EF4-FFF2-40B4-BE49-F238E27FC236}">
                      <a16:creationId xmlns:a16="http://schemas.microsoft.com/office/drawing/2014/main" id="{715EEB03-B90B-A84C-9D27-46C8173A29B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08" name="Rectangle 2">
                    <a:extLst>
                      <a:ext uri="{FF2B5EF4-FFF2-40B4-BE49-F238E27FC236}">
                        <a16:creationId xmlns:a16="http://schemas.microsoft.com/office/drawing/2014/main" id="{9A1528D3-45E2-BF4B-86C8-537981B89D8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9" name="Rectangle 2">
                    <a:extLst>
                      <a:ext uri="{FF2B5EF4-FFF2-40B4-BE49-F238E27FC236}">
                        <a16:creationId xmlns:a16="http://schemas.microsoft.com/office/drawing/2014/main" id="{592DD9CF-136A-2547-8654-2AAD4E3DB92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96" name="Group 1695">
                  <a:extLst>
                    <a:ext uri="{FF2B5EF4-FFF2-40B4-BE49-F238E27FC236}">
                      <a16:creationId xmlns:a16="http://schemas.microsoft.com/office/drawing/2014/main" id="{EAC7BD37-52EF-9D4D-B15F-FDAEA4D7213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706" name="Rectangle 2">
                    <a:extLst>
                      <a:ext uri="{FF2B5EF4-FFF2-40B4-BE49-F238E27FC236}">
                        <a16:creationId xmlns:a16="http://schemas.microsoft.com/office/drawing/2014/main" id="{A84624DE-3F8F-A14F-BAD7-4602F33C689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7" name="Rectangle 2">
                    <a:extLst>
                      <a:ext uri="{FF2B5EF4-FFF2-40B4-BE49-F238E27FC236}">
                        <a16:creationId xmlns:a16="http://schemas.microsoft.com/office/drawing/2014/main" id="{11DB64F7-532C-C742-85B7-556CC600F04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97" name="Group 1696">
                  <a:extLst>
                    <a:ext uri="{FF2B5EF4-FFF2-40B4-BE49-F238E27FC236}">
                      <a16:creationId xmlns:a16="http://schemas.microsoft.com/office/drawing/2014/main" id="{41E61BE9-CAC5-8640-9384-95BB834F49B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704" name="Rectangle 2">
                    <a:extLst>
                      <a:ext uri="{FF2B5EF4-FFF2-40B4-BE49-F238E27FC236}">
                        <a16:creationId xmlns:a16="http://schemas.microsoft.com/office/drawing/2014/main" id="{1A5D4892-B845-E643-A296-9BDD2DBDF60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5" name="Rectangle 2">
                    <a:extLst>
                      <a:ext uri="{FF2B5EF4-FFF2-40B4-BE49-F238E27FC236}">
                        <a16:creationId xmlns:a16="http://schemas.microsoft.com/office/drawing/2014/main" id="{1D6F2C6E-568F-1B48-910F-CDD04890F92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98" name="Group 1697">
                  <a:extLst>
                    <a:ext uri="{FF2B5EF4-FFF2-40B4-BE49-F238E27FC236}">
                      <a16:creationId xmlns:a16="http://schemas.microsoft.com/office/drawing/2014/main" id="{A015332E-52BC-A84F-B366-50B9DFEA5B76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702" name="Rectangle 2">
                    <a:extLst>
                      <a:ext uri="{FF2B5EF4-FFF2-40B4-BE49-F238E27FC236}">
                        <a16:creationId xmlns:a16="http://schemas.microsoft.com/office/drawing/2014/main" id="{46F8E11B-97C0-6A4C-9C82-071EADF2A41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3" name="Rectangle 2">
                    <a:extLst>
                      <a:ext uri="{FF2B5EF4-FFF2-40B4-BE49-F238E27FC236}">
                        <a16:creationId xmlns:a16="http://schemas.microsoft.com/office/drawing/2014/main" id="{9A3D63B8-A8B6-6841-A7B0-D13AC7A1242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99" name="Group 1698">
                  <a:extLst>
                    <a:ext uri="{FF2B5EF4-FFF2-40B4-BE49-F238E27FC236}">
                      <a16:creationId xmlns:a16="http://schemas.microsoft.com/office/drawing/2014/main" id="{D57654C0-F424-304E-8F63-76919EEBFAB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700" name="Rectangle 2">
                    <a:extLst>
                      <a:ext uri="{FF2B5EF4-FFF2-40B4-BE49-F238E27FC236}">
                        <a16:creationId xmlns:a16="http://schemas.microsoft.com/office/drawing/2014/main" id="{6B5462C0-EBA6-444E-AFC8-BE94C938FE8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1" name="Rectangle 2">
                    <a:extLst>
                      <a:ext uri="{FF2B5EF4-FFF2-40B4-BE49-F238E27FC236}">
                        <a16:creationId xmlns:a16="http://schemas.microsoft.com/office/drawing/2014/main" id="{EEBB0122-3B5B-B341-B8BC-C9E7E1024AF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75" name="Group 1674">
                <a:extLst>
                  <a:ext uri="{FF2B5EF4-FFF2-40B4-BE49-F238E27FC236}">
                    <a16:creationId xmlns:a16="http://schemas.microsoft.com/office/drawing/2014/main" id="{61C8FBA2-157D-054F-A4F3-E5B67B3E5AF1}"/>
                  </a:ext>
                </a:extLst>
              </p:cNvPr>
              <p:cNvGrpSpPr/>
              <p:nvPr/>
            </p:nvGrpSpPr>
            <p:grpSpPr>
              <a:xfrm>
                <a:off x="3681554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52000">
                    <a:schemeClr val="accent5">
                      <a:lumMod val="60000"/>
                      <a:lumOff val="40000"/>
                    </a:schemeClr>
                  </a:gs>
                  <a:gs pos="85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676" name="Group 1675">
                  <a:extLst>
                    <a:ext uri="{FF2B5EF4-FFF2-40B4-BE49-F238E27FC236}">
                      <a16:creationId xmlns:a16="http://schemas.microsoft.com/office/drawing/2014/main" id="{D9683A7C-9A66-E040-9F48-BFD7542B7EF4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692" name="Rectangle 2">
                    <a:extLst>
                      <a:ext uri="{FF2B5EF4-FFF2-40B4-BE49-F238E27FC236}">
                        <a16:creationId xmlns:a16="http://schemas.microsoft.com/office/drawing/2014/main" id="{F72A6725-B9BF-924E-A839-ADECC8BA8E6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3" name="Rectangle 2">
                    <a:extLst>
                      <a:ext uri="{FF2B5EF4-FFF2-40B4-BE49-F238E27FC236}">
                        <a16:creationId xmlns:a16="http://schemas.microsoft.com/office/drawing/2014/main" id="{8B9CFE86-8ADC-234D-A503-899EB49DF43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77" name="Group 1676">
                  <a:extLst>
                    <a:ext uri="{FF2B5EF4-FFF2-40B4-BE49-F238E27FC236}">
                      <a16:creationId xmlns:a16="http://schemas.microsoft.com/office/drawing/2014/main" id="{E61A6208-D380-B14A-833B-E9E762EACC9A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690" name="Rectangle 2">
                    <a:extLst>
                      <a:ext uri="{FF2B5EF4-FFF2-40B4-BE49-F238E27FC236}">
                        <a16:creationId xmlns:a16="http://schemas.microsoft.com/office/drawing/2014/main" id="{778E8EF7-DF59-3C43-A731-B5147F2753A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1" name="Rectangle 2">
                    <a:extLst>
                      <a:ext uri="{FF2B5EF4-FFF2-40B4-BE49-F238E27FC236}">
                        <a16:creationId xmlns:a16="http://schemas.microsoft.com/office/drawing/2014/main" id="{A94C31DF-4BCB-9A4C-AC1F-4D0F7A86CF4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78" name="Group 1677">
                  <a:extLst>
                    <a:ext uri="{FF2B5EF4-FFF2-40B4-BE49-F238E27FC236}">
                      <a16:creationId xmlns:a16="http://schemas.microsoft.com/office/drawing/2014/main" id="{466A9923-104E-A54D-92D5-59C98CAD0AFA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688" name="Rectangle 2">
                    <a:extLst>
                      <a:ext uri="{FF2B5EF4-FFF2-40B4-BE49-F238E27FC236}">
                        <a16:creationId xmlns:a16="http://schemas.microsoft.com/office/drawing/2014/main" id="{E457FF49-E9B2-784B-9E77-8BAC5757B7E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9" name="Rectangle 2">
                    <a:extLst>
                      <a:ext uri="{FF2B5EF4-FFF2-40B4-BE49-F238E27FC236}">
                        <a16:creationId xmlns:a16="http://schemas.microsoft.com/office/drawing/2014/main" id="{809AEBE4-4829-1346-877C-3E6274AC3BC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79" name="Group 1678">
                  <a:extLst>
                    <a:ext uri="{FF2B5EF4-FFF2-40B4-BE49-F238E27FC236}">
                      <a16:creationId xmlns:a16="http://schemas.microsoft.com/office/drawing/2014/main" id="{C48566F6-D923-5449-830F-C4D118534E63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686" name="Rectangle 2">
                    <a:extLst>
                      <a:ext uri="{FF2B5EF4-FFF2-40B4-BE49-F238E27FC236}">
                        <a16:creationId xmlns:a16="http://schemas.microsoft.com/office/drawing/2014/main" id="{C3E93E86-09A4-914E-A458-6BC1284A11B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7" name="Rectangle 2">
                    <a:extLst>
                      <a:ext uri="{FF2B5EF4-FFF2-40B4-BE49-F238E27FC236}">
                        <a16:creationId xmlns:a16="http://schemas.microsoft.com/office/drawing/2014/main" id="{A3FD41FE-23D9-1D43-A3F4-0068F746856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0" name="Group 1679">
                  <a:extLst>
                    <a:ext uri="{FF2B5EF4-FFF2-40B4-BE49-F238E27FC236}">
                      <a16:creationId xmlns:a16="http://schemas.microsoft.com/office/drawing/2014/main" id="{0D7FD281-52D2-1D4D-9767-2E9E67D3FA6A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684" name="Rectangle 2">
                    <a:extLst>
                      <a:ext uri="{FF2B5EF4-FFF2-40B4-BE49-F238E27FC236}">
                        <a16:creationId xmlns:a16="http://schemas.microsoft.com/office/drawing/2014/main" id="{75BCC29F-A781-AF45-A770-FD85612C38C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5" name="Rectangle 2">
                    <a:extLst>
                      <a:ext uri="{FF2B5EF4-FFF2-40B4-BE49-F238E27FC236}">
                        <a16:creationId xmlns:a16="http://schemas.microsoft.com/office/drawing/2014/main" id="{51BB3F85-E1BD-4045-86BA-8B98DFDD90A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1" name="Group 1680">
                  <a:extLst>
                    <a:ext uri="{FF2B5EF4-FFF2-40B4-BE49-F238E27FC236}">
                      <a16:creationId xmlns:a16="http://schemas.microsoft.com/office/drawing/2014/main" id="{C79B472C-11C3-DD42-A1BF-EC42D5FBBAD7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682" name="Rectangle 2">
                    <a:extLst>
                      <a:ext uri="{FF2B5EF4-FFF2-40B4-BE49-F238E27FC236}">
                        <a16:creationId xmlns:a16="http://schemas.microsoft.com/office/drawing/2014/main" id="{5152CC98-4F07-1C4A-8D0C-B5B7C0F6BA7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3" name="Rectangle 2">
                    <a:extLst>
                      <a:ext uri="{FF2B5EF4-FFF2-40B4-BE49-F238E27FC236}">
                        <a16:creationId xmlns:a16="http://schemas.microsoft.com/office/drawing/2014/main" id="{51D5D528-C8BF-A341-AAF7-ADB501E4AB9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32" name="Group 1631">
                <a:extLst>
                  <a:ext uri="{FF2B5EF4-FFF2-40B4-BE49-F238E27FC236}">
                    <a16:creationId xmlns:a16="http://schemas.microsoft.com/office/drawing/2014/main" id="{12455FE3-213D-EF4D-AEEB-8A46A60E9493}"/>
                  </a:ext>
                </a:extLst>
              </p:cNvPr>
              <p:cNvGrpSpPr/>
              <p:nvPr/>
            </p:nvGrpSpPr>
            <p:grpSpPr>
              <a:xfrm>
                <a:off x="363275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671" name="Oval 1670">
                  <a:extLst>
                    <a:ext uri="{FF2B5EF4-FFF2-40B4-BE49-F238E27FC236}">
                      <a16:creationId xmlns:a16="http://schemas.microsoft.com/office/drawing/2014/main" id="{CF43CB5F-A2BE-5C4F-8E55-6CE68E8707C5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Doughnut 1671">
                  <a:extLst>
                    <a:ext uri="{FF2B5EF4-FFF2-40B4-BE49-F238E27FC236}">
                      <a16:creationId xmlns:a16="http://schemas.microsoft.com/office/drawing/2014/main" id="{39BBDE17-DF62-454E-9E31-0C67A9DEF8EE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33" name="Group 1632">
                <a:extLst>
                  <a:ext uri="{FF2B5EF4-FFF2-40B4-BE49-F238E27FC236}">
                    <a16:creationId xmlns:a16="http://schemas.microsoft.com/office/drawing/2014/main" id="{2B4C6051-609E-BC44-AB7C-BC78AE0D9605}"/>
                  </a:ext>
                </a:extLst>
              </p:cNvPr>
              <p:cNvGrpSpPr/>
              <p:nvPr/>
            </p:nvGrpSpPr>
            <p:grpSpPr>
              <a:xfrm>
                <a:off x="360436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653" name="Group 1652">
                  <a:extLst>
                    <a:ext uri="{FF2B5EF4-FFF2-40B4-BE49-F238E27FC236}">
                      <a16:creationId xmlns:a16="http://schemas.microsoft.com/office/drawing/2014/main" id="{8F8E525E-81D6-0A47-80E9-B95B7313503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69" name="Rectangle 2">
                    <a:extLst>
                      <a:ext uri="{FF2B5EF4-FFF2-40B4-BE49-F238E27FC236}">
                        <a16:creationId xmlns:a16="http://schemas.microsoft.com/office/drawing/2014/main" id="{A67A59BB-B049-C341-8C4D-C7C89862D01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0" name="Rectangle 2">
                    <a:extLst>
                      <a:ext uri="{FF2B5EF4-FFF2-40B4-BE49-F238E27FC236}">
                        <a16:creationId xmlns:a16="http://schemas.microsoft.com/office/drawing/2014/main" id="{BDE3F071-1F71-D24F-B4C9-685C6563B968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4" name="Group 1653">
                  <a:extLst>
                    <a:ext uri="{FF2B5EF4-FFF2-40B4-BE49-F238E27FC236}">
                      <a16:creationId xmlns:a16="http://schemas.microsoft.com/office/drawing/2014/main" id="{1EB6FA6E-DDEB-2A4C-9864-0AF7AA3024C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67" name="Rectangle 2">
                    <a:extLst>
                      <a:ext uri="{FF2B5EF4-FFF2-40B4-BE49-F238E27FC236}">
                        <a16:creationId xmlns:a16="http://schemas.microsoft.com/office/drawing/2014/main" id="{B7907518-CEC3-7540-B053-C6602F6A4C3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8" name="Rectangle 2">
                    <a:extLst>
                      <a:ext uri="{FF2B5EF4-FFF2-40B4-BE49-F238E27FC236}">
                        <a16:creationId xmlns:a16="http://schemas.microsoft.com/office/drawing/2014/main" id="{19D7440C-9C28-A54E-9A9D-D5A2908CFE0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5" name="Group 1654">
                  <a:extLst>
                    <a:ext uri="{FF2B5EF4-FFF2-40B4-BE49-F238E27FC236}">
                      <a16:creationId xmlns:a16="http://schemas.microsoft.com/office/drawing/2014/main" id="{2A17B50B-7B1C-A847-BF38-8E575C2B0F8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65" name="Rectangle 2">
                    <a:extLst>
                      <a:ext uri="{FF2B5EF4-FFF2-40B4-BE49-F238E27FC236}">
                        <a16:creationId xmlns:a16="http://schemas.microsoft.com/office/drawing/2014/main" id="{C8F73A43-FB83-C341-9C24-3F75E945A38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6" name="Rectangle 2">
                    <a:extLst>
                      <a:ext uri="{FF2B5EF4-FFF2-40B4-BE49-F238E27FC236}">
                        <a16:creationId xmlns:a16="http://schemas.microsoft.com/office/drawing/2014/main" id="{EAA32A8E-6DD0-FC42-BC4A-3E31EA876AFA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6" name="Group 1655">
                  <a:extLst>
                    <a:ext uri="{FF2B5EF4-FFF2-40B4-BE49-F238E27FC236}">
                      <a16:creationId xmlns:a16="http://schemas.microsoft.com/office/drawing/2014/main" id="{3FBE22DF-FBC2-5D4A-AFC3-292F401EB1C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663" name="Rectangle 2">
                    <a:extLst>
                      <a:ext uri="{FF2B5EF4-FFF2-40B4-BE49-F238E27FC236}">
                        <a16:creationId xmlns:a16="http://schemas.microsoft.com/office/drawing/2014/main" id="{429A2688-28FF-074F-B00D-BE6DB7A95FF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4" name="Rectangle 2">
                    <a:extLst>
                      <a:ext uri="{FF2B5EF4-FFF2-40B4-BE49-F238E27FC236}">
                        <a16:creationId xmlns:a16="http://schemas.microsoft.com/office/drawing/2014/main" id="{081332A6-F403-8242-B122-A96D99A46A21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7" name="Group 1656">
                  <a:extLst>
                    <a:ext uri="{FF2B5EF4-FFF2-40B4-BE49-F238E27FC236}">
                      <a16:creationId xmlns:a16="http://schemas.microsoft.com/office/drawing/2014/main" id="{9A7D9CB5-2AF9-E14F-897B-3FAF854271B5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661" name="Rectangle 2">
                    <a:extLst>
                      <a:ext uri="{FF2B5EF4-FFF2-40B4-BE49-F238E27FC236}">
                        <a16:creationId xmlns:a16="http://schemas.microsoft.com/office/drawing/2014/main" id="{ED3DC45D-BEE9-8247-AECA-2F105DF31D7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2" name="Rectangle 2">
                    <a:extLst>
                      <a:ext uri="{FF2B5EF4-FFF2-40B4-BE49-F238E27FC236}">
                        <a16:creationId xmlns:a16="http://schemas.microsoft.com/office/drawing/2014/main" id="{032F7D09-4A76-DD47-B045-F983CC79F9E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8" name="Group 1657">
                  <a:extLst>
                    <a:ext uri="{FF2B5EF4-FFF2-40B4-BE49-F238E27FC236}">
                      <a16:creationId xmlns:a16="http://schemas.microsoft.com/office/drawing/2014/main" id="{4284D25A-6727-A049-BC0A-F6C41452BC0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659" name="Rectangle 2">
                    <a:extLst>
                      <a:ext uri="{FF2B5EF4-FFF2-40B4-BE49-F238E27FC236}">
                        <a16:creationId xmlns:a16="http://schemas.microsoft.com/office/drawing/2014/main" id="{B10D1C33-E13A-634F-8035-1CA312B0264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0" name="Rectangle 2">
                    <a:extLst>
                      <a:ext uri="{FF2B5EF4-FFF2-40B4-BE49-F238E27FC236}">
                        <a16:creationId xmlns:a16="http://schemas.microsoft.com/office/drawing/2014/main" id="{E52B452B-B377-A543-BD2A-063F35268DA2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34" name="Group 1633">
                <a:extLst>
                  <a:ext uri="{FF2B5EF4-FFF2-40B4-BE49-F238E27FC236}">
                    <a16:creationId xmlns:a16="http://schemas.microsoft.com/office/drawing/2014/main" id="{98F2232D-1D39-614C-A81E-C11A72A06282}"/>
                  </a:ext>
                </a:extLst>
              </p:cNvPr>
              <p:cNvGrpSpPr/>
              <p:nvPr/>
            </p:nvGrpSpPr>
            <p:grpSpPr>
              <a:xfrm>
                <a:off x="363278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52000">
                    <a:schemeClr val="accent5">
                      <a:lumMod val="60000"/>
                      <a:lumOff val="40000"/>
                    </a:schemeClr>
                  </a:gs>
                  <a:gs pos="85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635" name="Group 1634">
                  <a:extLst>
                    <a:ext uri="{FF2B5EF4-FFF2-40B4-BE49-F238E27FC236}">
                      <a16:creationId xmlns:a16="http://schemas.microsoft.com/office/drawing/2014/main" id="{89C03046-B4BC-844A-BCAA-F6D1CB588F5C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651" name="Rectangle 2">
                    <a:extLst>
                      <a:ext uri="{FF2B5EF4-FFF2-40B4-BE49-F238E27FC236}">
                        <a16:creationId xmlns:a16="http://schemas.microsoft.com/office/drawing/2014/main" id="{EB4ED9D9-1F62-514E-BB9F-FF20C70870C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2" name="Rectangle 2">
                    <a:extLst>
                      <a:ext uri="{FF2B5EF4-FFF2-40B4-BE49-F238E27FC236}">
                        <a16:creationId xmlns:a16="http://schemas.microsoft.com/office/drawing/2014/main" id="{1D15F406-57AB-AE4A-AF03-2B705625EB4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6" name="Group 1635">
                  <a:extLst>
                    <a:ext uri="{FF2B5EF4-FFF2-40B4-BE49-F238E27FC236}">
                      <a16:creationId xmlns:a16="http://schemas.microsoft.com/office/drawing/2014/main" id="{4009B803-2FFD-2C42-A30B-0342CCC889AF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649" name="Rectangle 2">
                    <a:extLst>
                      <a:ext uri="{FF2B5EF4-FFF2-40B4-BE49-F238E27FC236}">
                        <a16:creationId xmlns:a16="http://schemas.microsoft.com/office/drawing/2014/main" id="{23FB3142-1FD0-8E47-802B-68FF00325D2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0" name="Rectangle 2">
                    <a:extLst>
                      <a:ext uri="{FF2B5EF4-FFF2-40B4-BE49-F238E27FC236}">
                        <a16:creationId xmlns:a16="http://schemas.microsoft.com/office/drawing/2014/main" id="{858915D9-DE45-0E44-BF60-AECE86D5064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7" name="Group 1636">
                  <a:extLst>
                    <a:ext uri="{FF2B5EF4-FFF2-40B4-BE49-F238E27FC236}">
                      <a16:creationId xmlns:a16="http://schemas.microsoft.com/office/drawing/2014/main" id="{49394DD0-68C9-7149-B708-C6AF74173539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647" name="Rectangle 2">
                    <a:extLst>
                      <a:ext uri="{FF2B5EF4-FFF2-40B4-BE49-F238E27FC236}">
                        <a16:creationId xmlns:a16="http://schemas.microsoft.com/office/drawing/2014/main" id="{37C06295-AB54-6240-9DB6-6F35DDC6BB0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8" name="Rectangle 2">
                    <a:extLst>
                      <a:ext uri="{FF2B5EF4-FFF2-40B4-BE49-F238E27FC236}">
                        <a16:creationId xmlns:a16="http://schemas.microsoft.com/office/drawing/2014/main" id="{E4B4EAD3-6331-A54D-836C-B49F82BF3AA0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8" name="Group 1637">
                  <a:extLst>
                    <a:ext uri="{FF2B5EF4-FFF2-40B4-BE49-F238E27FC236}">
                      <a16:creationId xmlns:a16="http://schemas.microsoft.com/office/drawing/2014/main" id="{974EBCA5-7235-3B4A-B428-C0F1AF639CCC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645" name="Rectangle 2">
                    <a:extLst>
                      <a:ext uri="{FF2B5EF4-FFF2-40B4-BE49-F238E27FC236}">
                        <a16:creationId xmlns:a16="http://schemas.microsoft.com/office/drawing/2014/main" id="{286E2ADB-69C9-FA46-AC12-EEC8DDD37E3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6" name="Rectangle 2">
                    <a:extLst>
                      <a:ext uri="{FF2B5EF4-FFF2-40B4-BE49-F238E27FC236}">
                        <a16:creationId xmlns:a16="http://schemas.microsoft.com/office/drawing/2014/main" id="{50AB650D-8982-0E4A-AAF2-302C2A6D707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9" name="Group 1638">
                  <a:extLst>
                    <a:ext uri="{FF2B5EF4-FFF2-40B4-BE49-F238E27FC236}">
                      <a16:creationId xmlns:a16="http://schemas.microsoft.com/office/drawing/2014/main" id="{D7427D12-974B-EA4B-8569-07E54FC2D29F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643" name="Rectangle 2">
                    <a:extLst>
                      <a:ext uri="{FF2B5EF4-FFF2-40B4-BE49-F238E27FC236}">
                        <a16:creationId xmlns:a16="http://schemas.microsoft.com/office/drawing/2014/main" id="{32E9E04D-2B1B-7145-996B-EE2016E9601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4" name="Rectangle 2">
                    <a:extLst>
                      <a:ext uri="{FF2B5EF4-FFF2-40B4-BE49-F238E27FC236}">
                        <a16:creationId xmlns:a16="http://schemas.microsoft.com/office/drawing/2014/main" id="{E9F56387-1F9B-E04C-ADE5-E62735FE08E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40" name="Group 1639">
                  <a:extLst>
                    <a:ext uri="{FF2B5EF4-FFF2-40B4-BE49-F238E27FC236}">
                      <a16:creationId xmlns:a16="http://schemas.microsoft.com/office/drawing/2014/main" id="{274F3764-C812-0A4C-80BF-23EEECADB4E5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641" name="Rectangle 2">
                    <a:extLst>
                      <a:ext uri="{FF2B5EF4-FFF2-40B4-BE49-F238E27FC236}">
                        <a16:creationId xmlns:a16="http://schemas.microsoft.com/office/drawing/2014/main" id="{6DF405FA-87BE-EC49-8825-1C13E0EBF57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2" name="Rectangle 2">
                    <a:extLst>
                      <a:ext uri="{FF2B5EF4-FFF2-40B4-BE49-F238E27FC236}">
                        <a16:creationId xmlns:a16="http://schemas.microsoft.com/office/drawing/2014/main" id="{0054D661-317B-684E-A843-B325A4A7388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91" name="Group 1590">
                <a:extLst>
                  <a:ext uri="{FF2B5EF4-FFF2-40B4-BE49-F238E27FC236}">
                    <a16:creationId xmlns:a16="http://schemas.microsoft.com/office/drawing/2014/main" id="{D3D72963-3280-FC45-8F48-C0CBDC572C6F}"/>
                  </a:ext>
                </a:extLst>
              </p:cNvPr>
              <p:cNvGrpSpPr/>
              <p:nvPr/>
            </p:nvGrpSpPr>
            <p:grpSpPr>
              <a:xfrm>
                <a:off x="358083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630" name="Oval 1629">
                  <a:extLst>
                    <a:ext uri="{FF2B5EF4-FFF2-40B4-BE49-F238E27FC236}">
                      <a16:creationId xmlns:a16="http://schemas.microsoft.com/office/drawing/2014/main" id="{E758E63F-6C9D-954B-8261-8C1C12FC0B0D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Doughnut 1630">
                  <a:extLst>
                    <a:ext uri="{FF2B5EF4-FFF2-40B4-BE49-F238E27FC236}">
                      <a16:creationId xmlns:a16="http://schemas.microsoft.com/office/drawing/2014/main" id="{F28CD425-C9AA-F74D-8223-6215E1823223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92" name="Group 1591">
                <a:extLst>
                  <a:ext uri="{FF2B5EF4-FFF2-40B4-BE49-F238E27FC236}">
                    <a16:creationId xmlns:a16="http://schemas.microsoft.com/office/drawing/2014/main" id="{65743698-97DF-8748-8254-644FFA5522AA}"/>
                  </a:ext>
                </a:extLst>
              </p:cNvPr>
              <p:cNvGrpSpPr/>
              <p:nvPr/>
            </p:nvGrpSpPr>
            <p:grpSpPr>
              <a:xfrm>
                <a:off x="355244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612" name="Group 1611">
                  <a:extLst>
                    <a:ext uri="{FF2B5EF4-FFF2-40B4-BE49-F238E27FC236}">
                      <a16:creationId xmlns:a16="http://schemas.microsoft.com/office/drawing/2014/main" id="{A8C87108-4EBF-9F4B-B13F-3C34F3C61B5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28" name="Rectangle 2">
                    <a:extLst>
                      <a:ext uri="{FF2B5EF4-FFF2-40B4-BE49-F238E27FC236}">
                        <a16:creationId xmlns:a16="http://schemas.microsoft.com/office/drawing/2014/main" id="{85F18E79-8B1B-C447-A9DF-A4551A2B3E6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9" name="Rectangle 2">
                    <a:extLst>
                      <a:ext uri="{FF2B5EF4-FFF2-40B4-BE49-F238E27FC236}">
                        <a16:creationId xmlns:a16="http://schemas.microsoft.com/office/drawing/2014/main" id="{43A763A9-466C-5045-9D4B-E6818584A09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3" name="Group 1612">
                  <a:extLst>
                    <a:ext uri="{FF2B5EF4-FFF2-40B4-BE49-F238E27FC236}">
                      <a16:creationId xmlns:a16="http://schemas.microsoft.com/office/drawing/2014/main" id="{01FE1DA7-8B9B-5848-95CE-061AA258D04E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26" name="Rectangle 2">
                    <a:extLst>
                      <a:ext uri="{FF2B5EF4-FFF2-40B4-BE49-F238E27FC236}">
                        <a16:creationId xmlns:a16="http://schemas.microsoft.com/office/drawing/2014/main" id="{8B56A870-0A17-8D42-B811-C6459229F5D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7" name="Rectangle 2">
                    <a:extLst>
                      <a:ext uri="{FF2B5EF4-FFF2-40B4-BE49-F238E27FC236}">
                        <a16:creationId xmlns:a16="http://schemas.microsoft.com/office/drawing/2014/main" id="{C61A3AAB-16C0-4543-8E12-3AA84DF8D92B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4" name="Group 1613">
                  <a:extLst>
                    <a:ext uri="{FF2B5EF4-FFF2-40B4-BE49-F238E27FC236}">
                      <a16:creationId xmlns:a16="http://schemas.microsoft.com/office/drawing/2014/main" id="{3EA798C0-4665-E54B-8316-C7EC0EEE8DC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624" name="Rectangle 2">
                    <a:extLst>
                      <a:ext uri="{FF2B5EF4-FFF2-40B4-BE49-F238E27FC236}">
                        <a16:creationId xmlns:a16="http://schemas.microsoft.com/office/drawing/2014/main" id="{73AB145D-E232-3D4A-BFB0-85BC5CE7D61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5" name="Rectangle 2">
                    <a:extLst>
                      <a:ext uri="{FF2B5EF4-FFF2-40B4-BE49-F238E27FC236}">
                        <a16:creationId xmlns:a16="http://schemas.microsoft.com/office/drawing/2014/main" id="{1EFE15E6-B135-984A-8AB4-2AC5188FF16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5" name="Group 1614">
                  <a:extLst>
                    <a:ext uri="{FF2B5EF4-FFF2-40B4-BE49-F238E27FC236}">
                      <a16:creationId xmlns:a16="http://schemas.microsoft.com/office/drawing/2014/main" id="{672E8050-CB85-3F42-81A4-E580747FB28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622" name="Rectangle 2">
                    <a:extLst>
                      <a:ext uri="{FF2B5EF4-FFF2-40B4-BE49-F238E27FC236}">
                        <a16:creationId xmlns:a16="http://schemas.microsoft.com/office/drawing/2014/main" id="{E150D6DD-FCE5-9B48-BAD1-A82BD196212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3" name="Rectangle 2">
                    <a:extLst>
                      <a:ext uri="{FF2B5EF4-FFF2-40B4-BE49-F238E27FC236}">
                        <a16:creationId xmlns:a16="http://schemas.microsoft.com/office/drawing/2014/main" id="{8EF5EBC1-6A24-E54D-8084-D9E0D16AAD5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6" name="Group 1615">
                  <a:extLst>
                    <a:ext uri="{FF2B5EF4-FFF2-40B4-BE49-F238E27FC236}">
                      <a16:creationId xmlns:a16="http://schemas.microsoft.com/office/drawing/2014/main" id="{2E8C2E3B-EFBE-9A43-B423-491B9AD6D79A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620" name="Rectangle 2">
                    <a:extLst>
                      <a:ext uri="{FF2B5EF4-FFF2-40B4-BE49-F238E27FC236}">
                        <a16:creationId xmlns:a16="http://schemas.microsoft.com/office/drawing/2014/main" id="{46A73263-1E17-3046-AFF8-1ABCCD93CAC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1" name="Rectangle 2">
                    <a:extLst>
                      <a:ext uri="{FF2B5EF4-FFF2-40B4-BE49-F238E27FC236}">
                        <a16:creationId xmlns:a16="http://schemas.microsoft.com/office/drawing/2014/main" id="{4F209FC2-C02F-9E47-B447-D15F20A430C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7" name="Group 1616">
                  <a:extLst>
                    <a:ext uri="{FF2B5EF4-FFF2-40B4-BE49-F238E27FC236}">
                      <a16:creationId xmlns:a16="http://schemas.microsoft.com/office/drawing/2014/main" id="{A7C4DC7E-65B8-7149-9C64-07B151DE11B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618" name="Rectangle 2">
                    <a:extLst>
                      <a:ext uri="{FF2B5EF4-FFF2-40B4-BE49-F238E27FC236}">
                        <a16:creationId xmlns:a16="http://schemas.microsoft.com/office/drawing/2014/main" id="{BF3D532C-8399-D645-ACC7-84C1E613F58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9" name="Rectangle 2">
                    <a:extLst>
                      <a:ext uri="{FF2B5EF4-FFF2-40B4-BE49-F238E27FC236}">
                        <a16:creationId xmlns:a16="http://schemas.microsoft.com/office/drawing/2014/main" id="{5700748D-A6BB-9744-9197-8414A4A99F62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93" name="Group 1592">
                <a:extLst>
                  <a:ext uri="{FF2B5EF4-FFF2-40B4-BE49-F238E27FC236}">
                    <a16:creationId xmlns:a16="http://schemas.microsoft.com/office/drawing/2014/main" id="{5C90007A-BA05-8C42-AF8E-F34799F7ECE2}"/>
                  </a:ext>
                </a:extLst>
              </p:cNvPr>
              <p:cNvGrpSpPr/>
              <p:nvPr/>
            </p:nvGrpSpPr>
            <p:grpSpPr>
              <a:xfrm>
                <a:off x="358086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594" name="Group 1593">
                  <a:extLst>
                    <a:ext uri="{FF2B5EF4-FFF2-40B4-BE49-F238E27FC236}">
                      <a16:creationId xmlns:a16="http://schemas.microsoft.com/office/drawing/2014/main" id="{B03B676A-753D-EC4F-A699-1EA44169B36C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610" name="Rectangle 2">
                    <a:extLst>
                      <a:ext uri="{FF2B5EF4-FFF2-40B4-BE49-F238E27FC236}">
                        <a16:creationId xmlns:a16="http://schemas.microsoft.com/office/drawing/2014/main" id="{5114E3CB-049B-9E4E-81EF-B25095076D7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1" name="Rectangle 2">
                    <a:extLst>
                      <a:ext uri="{FF2B5EF4-FFF2-40B4-BE49-F238E27FC236}">
                        <a16:creationId xmlns:a16="http://schemas.microsoft.com/office/drawing/2014/main" id="{7F33229B-13B5-A541-AFEE-43226E6C035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5" name="Group 1594">
                  <a:extLst>
                    <a:ext uri="{FF2B5EF4-FFF2-40B4-BE49-F238E27FC236}">
                      <a16:creationId xmlns:a16="http://schemas.microsoft.com/office/drawing/2014/main" id="{9C0282EC-81D2-9D42-B940-016EC7582539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608" name="Rectangle 2">
                    <a:extLst>
                      <a:ext uri="{FF2B5EF4-FFF2-40B4-BE49-F238E27FC236}">
                        <a16:creationId xmlns:a16="http://schemas.microsoft.com/office/drawing/2014/main" id="{73FC61E3-BD30-2748-ADD8-46DCEC7A417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9" name="Rectangle 2">
                    <a:extLst>
                      <a:ext uri="{FF2B5EF4-FFF2-40B4-BE49-F238E27FC236}">
                        <a16:creationId xmlns:a16="http://schemas.microsoft.com/office/drawing/2014/main" id="{5C54E98C-D5C4-7041-BEA2-3F3C2CC2D4B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6" name="Group 1595">
                  <a:extLst>
                    <a:ext uri="{FF2B5EF4-FFF2-40B4-BE49-F238E27FC236}">
                      <a16:creationId xmlns:a16="http://schemas.microsoft.com/office/drawing/2014/main" id="{F0D44537-97E3-9944-B44B-094CE74D040B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606" name="Rectangle 2">
                    <a:extLst>
                      <a:ext uri="{FF2B5EF4-FFF2-40B4-BE49-F238E27FC236}">
                        <a16:creationId xmlns:a16="http://schemas.microsoft.com/office/drawing/2014/main" id="{EEC5B008-9616-2345-B8B1-4868A375CCA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7" name="Rectangle 2">
                    <a:extLst>
                      <a:ext uri="{FF2B5EF4-FFF2-40B4-BE49-F238E27FC236}">
                        <a16:creationId xmlns:a16="http://schemas.microsoft.com/office/drawing/2014/main" id="{B55820E3-08CE-3C40-8A1D-2E9AE25C35D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7" name="Group 1596">
                  <a:extLst>
                    <a:ext uri="{FF2B5EF4-FFF2-40B4-BE49-F238E27FC236}">
                      <a16:creationId xmlns:a16="http://schemas.microsoft.com/office/drawing/2014/main" id="{BB9F1710-3B5D-0E49-8EE8-3A3C4B871B35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604" name="Rectangle 2">
                    <a:extLst>
                      <a:ext uri="{FF2B5EF4-FFF2-40B4-BE49-F238E27FC236}">
                        <a16:creationId xmlns:a16="http://schemas.microsoft.com/office/drawing/2014/main" id="{77C408F0-B287-2042-88DF-001DBB2E247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5" name="Rectangle 2">
                    <a:extLst>
                      <a:ext uri="{FF2B5EF4-FFF2-40B4-BE49-F238E27FC236}">
                        <a16:creationId xmlns:a16="http://schemas.microsoft.com/office/drawing/2014/main" id="{6E75D403-48BA-4F44-A09C-9E682F2AC1B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8" name="Group 1597">
                  <a:extLst>
                    <a:ext uri="{FF2B5EF4-FFF2-40B4-BE49-F238E27FC236}">
                      <a16:creationId xmlns:a16="http://schemas.microsoft.com/office/drawing/2014/main" id="{9DBA6B75-8123-0246-87DF-E700F00B6CEE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602" name="Rectangle 2">
                    <a:extLst>
                      <a:ext uri="{FF2B5EF4-FFF2-40B4-BE49-F238E27FC236}">
                        <a16:creationId xmlns:a16="http://schemas.microsoft.com/office/drawing/2014/main" id="{D296672B-07E7-2540-B02E-F7F6DDAC1D2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3" name="Rectangle 2">
                    <a:extLst>
                      <a:ext uri="{FF2B5EF4-FFF2-40B4-BE49-F238E27FC236}">
                        <a16:creationId xmlns:a16="http://schemas.microsoft.com/office/drawing/2014/main" id="{2A261AA1-73F2-9944-88C0-91A69E0624DB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99" name="Group 1598">
                  <a:extLst>
                    <a:ext uri="{FF2B5EF4-FFF2-40B4-BE49-F238E27FC236}">
                      <a16:creationId xmlns:a16="http://schemas.microsoft.com/office/drawing/2014/main" id="{EB74541F-76BD-D347-A46D-FD2B7829DDDE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600" name="Rectangle 2">
                    <a:extLst>
                      <a:ext uri="{FF2B5EF4-FFF2-40B4-BE49-F238E27FC236}">
                        <a16:creationId xmlns:a16="http://schemas.microsoft.com/office/drawing/2014/main" id="{D917553E-4B22-0C43-8A38-2366A0F97BF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1" name="Rectangle 2">
                    <a:extLst>
                      <a:ext uri="{FF2B5EF4-FFF2-40B4-BE49-F238E27FC236}">
                        <a16:creationId xmlns:a16="http://schemas.microsoft.com/office/drawing/2014/main" id="{450BFFF1-1689-BF4E-B778-A3D1CCA3976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0" name="Group 1549">
                <a:extLst>
                  <a:ext uri="{FF2B5EF4-FFF2-40B4-BE49-F238E27FC236}">
                    <a16:creationId xmlns:a16="http://schemas.microsoft.com/office/drawing/2014/main" id="{824EB33A-3378-3A41-9E93-F375F2ACF4B1}"/>
                  </a:ext>
                </a:extLst>
              </p:cNvPr>
              <p:cNvGrpSpPr/>
              <p:nvPr/>
            </p:nvGrpSpPr>
            <p:grpSpPr>
              <a:xfrm>
                <a:off x="3530493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589" name="Oval 1588">
                  <a:extLst>
                    <a:ext uri="{FF2B5EF4-FFF2-40B4-BE49-F238E27FC236}">
                      <a16:creationId xmlns:a16="http://schemas.microsoft.com/office/drawing/2014/main" id="{3D6A421D-1239-2C43-913B-A27DD41F00B0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Doughnut 1589">
                  <a:extLst>
                    <a:ext uri="{FF2B5EF4-FFF2-40B4-BE49-F238E27FC236}">
                      <a16:creationId xmlns:a16="http://schemas.microsoft.com/office/drawing/2014/main" id="{50CC4B8B-7F5B-4548-84CC-8BA42E8637FA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51" name="Group 1550">
                <a:extLst>
                  <a:ext uri="{FF2B5EF4-FFF2-40B4-BE49-F238E27FC236}">
                    <a16:creationId xmlns:a16="http://schemas.microsoft.com/office/drawing/2014/main" id="{8D1D5934-7868-AA4C-A882-E75A7187C03D}"/>
                  </a:ext>
                </a:extLst>
              </p:cNvPr>
              <p:cNvGrpSpPr/>
              <p:nvPr/>
            </p:nvGrpSpPr>
            <p:grpSpPr>
              <a:xfrm>
                <a:off x="3502102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571" name="Group 1570">
                  <a:extLst>
                    <a:ext uri="{FF2B5EF4-FFF2-40B4-BE49-F238E27FC236}">
                      <a16:creationId xmlns:a16="http://schemas.microsoft.com/office/drawing/2014/main" id="{CC077DEF-CE77-714D-B153-B4F781D8614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87" name="Rectangle 2">
                    <a:extLst>
                      <a:ext uri="{FF2B5EF4-FFF2-40B4-BE49-F238E27FC236}">
                        <a16:creationId xmlns:a16="http://schemas.microsoft.com/office/drawing/2014/main" id="{4CE23E5C-BA9D-1F4E-8E68-F02B5FA0B40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8" name="Rectangle 2">
                    <a:extLst>
                      <a:ext uri="{FF2B5EF4-FFF2-40B4-BE49-F238E27FC236}">
                        <a16:creationId xmlns:a16="http://schemas.microsoft.com/office/drawing/2014/main" id="{BBF489EA-A427-554A-9D55-83384C2B942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2" name="Group 1571">
                  <a:extLst>
                    <a:ext uri="{FF2B5EF4-FFF2-40B4-BE49-F238E27FC236}">
                      <a16:creationId xmlns:a16="http://schemas.microsoft.com/office/drawing/2014/main" id="{A5176B88-10E2-B745-AC3A-8BEACCADBF7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85" name="Rectangle 2">
                    <a:extLst>
                      <a:ext uri="{FF2B5EF4-FFF2-40B4-BE49-F238E27FC236}">
                        <a16:creationId xmlns:a16="http://schemas.microsoft.com/office/drawing/2014/main" id="{7346540B-1E0C-EC47-8C87-DBC76502CAA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6" name="Rectangle 2">
                    <a:extLst>
                      <a:ext uri="{FF2B5EF4-FFF2-40B4-BE49-F238E27FC236}">
                        <a16:creationId xmlns:a16="http://schemas.microsoft.com/office/drawing/2014/main" id="{CC47CE97-0434-FC40-986B-5A6A484A4F4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3" name="Group 1572">
                  <a:extLst>
                    <a:ext uri="{FF2B5EF4-FFF2-40B4-BE49-F238E27FC236}">
                      <a16:creationId xmlns:a16="http://schemas.microsoft.com/office/drawing/2014/main" id="{CC5186B7-0D1B-9647-8DD6-B506278F756C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83" name="Rectangle 2">
                    <a:extLst>
                      <a:ext uri="{FF2B5EF4-FFF2-40B4-BE49-F238E27FC236}">
                        <a16:creationId xmlns:a16="http://schemas.microsoft.com/office/drawing/2014/main" id="{538A79FD-C8E7-3A44-8225-1CB9C90A710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4" name="Rectangle 2">
                    <a:extLst>
                      <a:ext uri="{FF2B5EF4-FFF2-40B4-BE49-F238E27FC236}">
                        <a16:creationId xmlns:a16="http://schemas.microsoft.com/office/drawing/2014/main" id="{88648600-233F-3C49-8FFC-CFA75A5A8CFD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4" name="Group 1573">
                  <a:extLst>
                    <a:ext uri="{FF2B5EF4-FFF2-40B4-BE49-F238E27FC236}">
                      <a16:creationId xmlns:a16="http://schemas.microsoft.com/office/drawing/2014/main" id="{1752E406-01A4-2948-AA98-B106DF874B01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581" name="Rectangle 2">
                    <a:extLst>
                      <a:ext uri="{FF2B5EF4-FFF2-40B4-BE49-F238E27FC236}">
                        <a16:creationId xmlns:a16="http://schemas.microsoft.com/office/drawing/2014/main" id="{4C43B7FB-0CFF-A248-A379-2B596DB537D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2" name="Rectangle 2">
                    <a:extLst>
                      <a:ext uri="{FF2B5EF4-FFF2-40B4-BE49-F238E27FC236}">
                        <a16:creationId xmlns:a16="http://schemas.microsoft.com/office/drawing/2014/main" id="{57531B34-CE11-F540-8FCC-6E7F4C98938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5" name="Group 1574">
                  <a:extLst>
                    <a:ext uri="{FF2B5EF4-FFF2-40B4-BE49-F238E27FC236}">
                      <a16:creationId xmlns:a16="http://schemas.microsoft.com/office/drawing/2014/main" id="{C6A73FE8-2BB6-2341-B61E-2CBBF97D059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579" name="Rectangle 2">
                    <a:extLst>
                      <a:ext uri="{FF2B5EF4-FFF2-40B4-BE49-F238E27FC236}">
                        <a16:creationId xmlns:a16="http://schemas.microsoft.com/office/drawing/2014/main" id="{3F035E89-1C61-194B-93C0-A6C0103B3D5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0" name="Rectangle 2">
                    <a:extLst>
                      <a:ext uri="{FF2B5EF4-FFF2-40B4-BE49-F238E27FC236}">
                        <a16:creationId xmlns:a16="http://schemas.microsoft.com/office/drawing/2014/main" id="{3EF7843C-24D6-F544-AA06-22B9561C328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6" name="Group 1575">
                  <a:extLst>
                    <a:ext uri="{FF2B5EF4-FFF2-40B4-BE49-F238E27FC236}">
                      <a16:creationId xmlns:a16="http://schemas.microsoft.com/office/drawing/2014/main" id="{D4A3EA56-C9E8-B14C-B2F7-8380EDF53B9D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577" name="Rectangle 2">
                    <a:extLst>
                      <a:ext uri="{FF2B5EF4-FFF2-40B4-BE49-F238E27FC236}">
                        <a16:creationId xmlns:a16="http://schemas.microsoft.com/office/drawing/2014/main" id="{1F7C54ED-C42A-F54C-A3EB-792A260DD3B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8" name="Rectangle 2">
                    <a:extLst>
                      <a:ext uri="{FF2B5EF4-FFF2-40B4-BE49-F238E27FC236}">
                        <a16:creationId xmlns:a16="http://schemas.microsoft.com/office/drawing/2014/main" id="{DF99FEB8-23DB-EE4C-84F3-B1C9AEDCADF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2" name="Group 1551">
                <a:extLst>
                  <a:ext uri="{FF2B5EF4-FFF2-40B4-BE49-F238E27FC236}">
                    <a16:creationId xmlns:a16="http://schemas.microsoft.com/office/drawing/2014/main" id="{A88F8F88-944F-1641-A125-D9926C6137E5}"/>
                  </a:ext>
                </a:extLst>
              </p:cNvPr>
              <p:cNvGrpSpPr/>
              <p:nvPr/>
            </p:nvGrpSpPr>
            <p:grpSpPr>
              <a:xfrm>
                <a:off x="3530517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553" name="Group 1552">
                  <a:extLst>
                    <a:ext uri="{FF2B5EF4-FFF2-40B4-BE49-F238E27FC236}">
                      <a16:creationId xmlns:a16="http://schemas.microsoft.com/office/drawing/2014/main" id="{17A4A1F2-24CF-6446-8FCB-54ED96709BAE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569" name="Rectangle 2">
                    <a:extLst>
                      <a:ext uri="{FF2B5EF4-FFF2-40B4-BE49-F238E27FC236}">
                        <a16:creationId xmlns:a16="http://schemas.microsoft.com/office/drawing/2014/main" id="{35A59036-EB28-CB4B-B8C6-1E3D8E21267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0" name="Rectangle 2">
                    <a:extLst>
                      <a:ext uri="{FF2B5EF4-FFF2-40B4-BE49-F238E27FC236}">
                        <a16:creationId xmlns:a16="http://schemas.microsoft.com/office/drawing/2014/main" id="{5B7D91D8-10DB-EC42-9C16-F8A6408B439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4" name="Group 1553">
                  <a:extLst>
                    <a:ext uri="{FF2B5EF4-FFF2-40B4-BE49-F238E27FC236}">
                      <a16:creationId xmlns:a16="http://schemas.microsoft.com/office/drawing/2014/main" id="{82AC9D3E-B829-834D-9533-7CDC9968FC6E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567" name="Rectangle 2">
                    <a:extLst>
                      <a:ext uri="{FF2B5EF4-FFF2-40B4-BE49-F238E27FC236}">
                        <a16:creationId xmlns:a16="http://schemas.microsoft.com/office/drawing/2014/main" id="{D97D1CA0-3ECC-1641-8A1C-B27F47401840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8" name="Rectangle 2">
                    <a:extLst>
                      <a:ext uri="{FF2B5EF4-FFF2-40B4-BE49-F238E27FC236}">
                        <a16:creationId xmlns:a16="http://schemas.microsoft.com/office/drawing/2014/main" id="{AD9700C1-C8BF-0B4A-ADDA-50B41AB2217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5" name="Group 1554">
                  <a:extLst>
                    <a:ext uri="{FF2B5EF4-FFF2-40B4-BE49-F238E27FC236}">
                      <a16:creationId xmlns:a16="http://schemas.microsoft.com/office/drawing/2014/main" id="{64F75EDD-E1F9-D94D-A35C-77689C88CA9E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565" name="Rectangle 2">
                    <a:extLst>
                      <a:ext uri="{FF2B5EF4-FFF2-40B4-BE49-F238E27FC236}">
                        <a16:creationId xmlns:a16="http://schemas.microsoft.com/office/drawing/2014/main" id="{36A6E134-2EBC-F741-AB0A-D103633D393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6" name="Rectangle 2">
                    <a:extLst>
                      <a:ext uri="{FF2B5EF4-FFF2-40B4-BE49-F238E27FC236}">
                        <a16:creationId xmlns:a16="http://schemas.microsoft.com/office/drawing/2014/main" id="{6E388A49-0058-CD41-BCA2-25E30C3521CD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6" name="Group 1555">
                  <a:extLst>
                    <a:ext uri="{FF2B5EF4-FFF2-40B4-BE49-F238E27FC236}">
                      <a16:creationId xmlns:a16="http://schemas.microsoft.com/office/drawing/2014/main" id="{993D21BA-6D31-4249-8D6C-2FD901177514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563" name="Rectangle 2">
                    <a:extLst>
                      <a:ext uri="{FF2B5EF4-FFF2-40B4-BE49-F238E27FC236}">
                        <a16:creationId xmlns:a16="http://schemas.microsoft.com/office/drawing/2014/main" id="{D3504CB0-EDB2-8147-ACF9-987B74E50A7E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4" name="Rectangle 2">
                    <a:extLst>
                      <a:ext uri="{FF2B5EF4-FFF2-40B4-BE49-F238E27FC236}">
                        <a16:creationId xmlns:a16="http://schemas.microsoft.com/office/drawing/2014/main" id="{53E2D8D6-66FE-FF49-B585-C58D2B002551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7" name="Group 1556">
                  <a:extLst>
                    <a:ext uri="{FF2B5EF4-FFF2-40B4-BE49-F238E27FC236}">
                      <a16:creationId xmlns:a16="http://schemas.microsoft.com/office/drawing/2014/main" id="{58567EB6-BE7E-024D-97C4-A6C97AF54652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561" name="Rectangle 2">
                    <a:extLst>
                      <a:ext uri="{FF2B5EF4-FFF2-40B4-BE49-F238E27FC236}">
                        <a16:creationId xmlns:a16="http://schemas.microsoft.com/office/drawing/2014/main" id="{D4250814-7EF3-3842-B27B-DF70E6FCDF0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2" name="Rectangle 2">
                    <a:extLst>
                      <a:ext uri="{FF2B5EF4-FFF2-40B4-BE49-F238E27FC236}">
                        <a16:creationId xmlns:a16="http://schemas.microsoft.com/office/drawing/2014/main" id="{A7A98822-660D-5D4F-B604-DE1E1E28B096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8" name="Group 1557">
                  <a:extLst>
                    <a:ext uri="{FF2B5EF4-FFF2-40B4-BE49-F238E27FC236}">
                      <a16:creationId xmlns:a16="http://schemas.microsoft.com/office/drawing/2014/main" id="{A0ABD40F-AE0A-AE47-84B7-F05FCBCA48F5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559" name="Rectangle 2">
                    <a:extLst>
                      <a:ext uri="{FF2B5EF4-FFF2-40B4-BE49-F238E27FC236}">
                        <a16:creationId xmlns:a16="http://schemas.microsoft.com/office/drawing/2014/main" id="{1A0B666C-22CF-BB47-9EE3-84BB0B7FEA1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0" name="Rectangle 2">
                    <a:extLst>
                      <a:ext uri="{FF2B5EF4-FFF2-40B4-BE49-F238E27FC236}">
                        <a16:creationId xmlns:a16="http://schemas.microsoft.com/office/drawing/2014/main" id="{284F764E-C313-A44A-B22B-0EB0E5A90F3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09" name="Group 1508">
                <a:extLst>
                  <a:ext uri="{FF2B5EF4-FFF2-40B4-BE49-F238E27FC236}">
                    <a16:creationId xmlns:a16="http://schemas.microsoft.com/office/drawing/2014/main" id="{8FCA0A67-0A14-794E-94BA-B955DD3BB65F}"/>
                  </a:ext>
                </a:extLst>
              </p:cNvPr>
              <p:cNvGrpSpPr/>
              <p:nvPr/>
            </p:nvGrpSpPr>
            <p:grpSpPr>
              <a:xfrm>
                <a:off x="3480147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548" name="Oval 1547">
                  <a:extLst>
                    <a:ext uri="{FF2B5EF4-FFF2-40B4-BE49-F238E27FC236}">
                      <a16:creationId xmlns:a16="http://schemas.microsoft.com/office/drawing/2014/main" id="{CF37B07C-7929-D740-94EE-E36520A3CB26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Doughnut 1548">
                  <a:extLst>
                    <a:ext uri="{FF2B5EF4-FFF2-40B4-BE49-F238E27FC236}">
                      <a16:creationId xmlns:a16="http://schemas.microsoft.com/office/drawing/2014/main" id="{A85440B0-E388-0C43-9D8D-63CACB8BFFB9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03327A23-CBC4-A844-BA0B-9113898B289D}"/>
                  </a:ext>
                </a:extLst>
              </p:cNvPr>
              <p:cNvGrpSpPr/>
              <p:nvPr/>
            </p:nvGrpSpPr>
            <p:grpSpPr>
              <a:xfrm>
                <a:off x="3451756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546" name="Rectangle 2">
                  <a:extLst>
                    <a:ext uri="{FF2B5EF4-FFF2-40B4-BE49-F238E27FC236}">
                      <a16:creationId xmlns:a16="http://schemas.microsoft.com/office/drawing/2014/main" id="{63B931AF-4E37-6F4B-A15B-77EFFCF89DF0}"/>
                    </a:ext>
                  </a:extLst>
                </p:cNvPr>
                <p:cNvSpPr/>
                <p:nvPr/>
              </p:nvSpPr>
              <p:spPr>
                <a:xfrm flipV="1">
                  <a:off x="3994409" y="1970226"/>
                  <a:ext cx="88682" cy="136762"/>
                </a:xfrm>
                <a:custGeom>
                  <a:avLst/>
                  <a:gdLst>
                    <a:gd name="connsiteX0" fmla="*/ 0 w 982639"/>
                    <a:gd name="connsiteY0" fmla="*/ 0 h 1310185"/>
                    <a:gd name="connsiteX1" fmla="*/ 982639 w 982639"/>
                    <a:gd name="connsiteY1" fmla="*/ 0 h 1310185"/>
                    <a:gd name="connsiteX2" fmla="*/ 982639 w 982639"/>
                    <a:gd name="connsiteY2" fmla="*/ 1310185 h 1310185"/>
                    <a:gd name="connsiteX3" fmla="*/ 0 w 982639"/>
                    <a:gd name="connsiteY3" fmla="*/ 1310185 h 1310185"/>
                    <a:gd name="connsiteX4" fmla="*/ 0 w 982639"/>
                    <a:gd name="connsiteY4" fmla="*/ 0 h 1310185"/>
                    <a:gd name="connsiteX0" fmla="*/ 0 w 982639"/>
                    <a:gd name="connsiteY0" fmla="*/ 0 h 1310185"/>
                    <a:gd name="connsiteX1" fmla="*/ 982639 w 982639"/>
                    <a:gd name="connsiteY1" fmla="*/ 0 h 1310185"/>
                    <a:gd name="connsiteX2" fmla="*/ 982639 w 982639"/>
                    <a:gd name="connsiteY2" fmla="*/ 1310185 h 1310185"/>
                    <a:gd name="connsiteX3" fmla="*/ 0 w 982639"/>
                    <a:gd name="connsiteY3" fmla="*/ 1310185 h 1310185"/>
                    <a:gd name="connsiteX4" fmla="*/ 0 w 982639"/>
                    <a:gd name="connsiteY4" fmla="*/ 0 h 1310185"/>
                    <a:gd name="connsiteX0" fmla="*/ 0 w 982639"/>
                    <a:gd name="connsiteY0" fmla="*/ 0 h 1310185"/>
                    <a:gd name="connsiteX1" fmla="*/ 982639 w 982639"/>
                    <a:gd name="connsiteY1" fmla="*/ 0 h 1310185"/>
                    <a:gd name="connsiteX2" fmla="*/ 982639 w 982639"/>
                    <a:gd name="connsiteY2" fmla="*/ 1310185 h 1310185"/>
                    <a:gd name="connsiteX3" fmla="*/ 0 w 982639"/>
                    <a:gd name="connsiteY3" fmla="*/ 1310185 h 1310185"/>
                    <a:gd name="connsiteX4" fmla="*/ 0 w 982639"/>
                    <a:gd name="connsiteY4" fmla="*/ 0 h 1310185"/>
                    <a:gd name="connsiteX0" fmla="*/ 0 w 982639"/>
                    <a:gd name="connsiteY0" fmla="*/ 90985 h 1401170"/>
                    <a:gd name="connsiteX1" fmla="*/ 982639 w 982639"/>
                    <a:gd name="connsiteY1" fmla="*/ 90985 h 1401170"/>
                    <a:gd name="connsiteX2" fmla="*/ 982639 w 982639"/>
                    <a:gd name="connsiteY2" fmla="*/ 1401170 h 1401170"/>
                    <a:gd name="connsiteX3" fmla="*/ 0 w 982639"/>
                    <a:gd name="connsiteY3" fmla="*/ 1401170 h 1401170"/>
                    <a:gd name="connsiteX4" fmla="*/ 0 w 982639"/>
                    <a:gd name="connsiteY4" fmla="*/ 90985 h 1401170"/>
                    <a:gd name="connsiteX0" fmla="*/ 0 w 982639"/>
                    <a:gd name="connsiteY0" fmla="*/ 138607 h 1448792"/>
                    <a:gd name="connsiteX1" fmla="*/ 982639 w 982639"/>
                    <a:gd name="connsiteY1" fmla="*/ 138607 h 1448792"/>
                    <a:gd name="connsiteX2" fmla="*/ 982639 w 982639"/>
                    <a:gd name="connsiteY2" fmla="*/ 1448792 h 1448792"/>
                    <a:gd name="connsiteX3" fmla="*/ 0 w 982639"/>
                    <a:gd name="connsiteY3" fmla="*/ 1448792 h 1448792"/>
                    <a:gd name="connsiteX4" fmla="*/ 0 w 982639"/>
                    <a:gd name="connsiteY4" fmla="*/ 138607 h 1448792"/>
                    <a:gd name="connsiteX0" fmla="*/ 0 w 982639"/>
                    <a:gd name="connsiteY0" fmla="*/ 138607 h 1448792"/>
                    <a:gd name="connsiteX1" fmla="*/ 982639 w 982639"/>
                    <a:gd name="connsiteY1" fmla="*/ 138607 h 1448792"/>
                    <a:gd name="connsiteX2" fmla="*/ 982639 w 982639"/>
                    <a:gd name="connsiteY2" fmla="*/ 1448792 h 1448792"/>
                    <a:gd name="connsiteX3" fmla="*/ 0 w 982639"/>
                    <a:gd name="connsiteY3" fmla="*/ 1448792 h 1448792"/>
                    <a:gd name="connsiteX4" fmla="*/ 0 w 982639"/>
                    <a:gd name="connsiteY4" fmla="*/ 138607 h 1448792"/>
                    <a:gd name="connsiteX0" fmla="*/ 0 w 982639"/>
                    <a:gd name="connsiteY0" fmla="*/ 138607 h 1448792"/>
                    <a:gd name="connsiteX1" fmla="*/ 982639 w 982639"/>
                    <a:gd name="connsiteY1" fmla="*/ 138607 h 1448792"/>
                    <a:gd name="connsiteX2" fmla="*/ 982639 w 982639"/>
                    <a:gd name="connsiteY2" fmla="*/ 1448792 h 1448792"/>
                    <a:gd name="connsiteX3" fmla="*/ 0 w 982639"/>
                    <a:gd name="connsiteY3" fmla="*/ 1448792 h 1448792"/>
                    <a:gd name="connsiteX4" fmla="*/ 0 w 982639"/>
                    <a:gd name="connsiteY4" fmla="*/ 138607 h 1448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2639" h="1448792">
                      <a:moveTo>
                        <a:pt x="0" y="138607"/>
                      </a:moveTo>
                      <a:cubicBezTo>
                        <a:pt x="395784" y="-66110"/>
                        <a:pt x="627798" y="-25166"/>
                        <a:pt x="982639" y="138607"/>
                      </a:cubicBezTo>
                      <a:lnTo>
                        <a:pt x="982639" y="1448792"/>
                      </a:lnTo>
                      <a:cubicBezTo>
                        <a:pt x="586854" y="1285019"/>
                        <a:pt x="382136" y="1257723"/>
                        <a:pt x="0" y="1448792"/>
                      </a:cubicBezTo>
                      <a:lnTo>
                        <a:pt x="0" y="138607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2BB578A6-30B7-7542-82F4-EC11A6B0FA4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44" name="Rectangle 2">
                    <a:extLst>
                      <a:ext uri="{FF2B5EF4-FFF2-40B4-BE49-F238E27FC236}">
                        <a16:creationId xmlns:a16="http://schemas.microsoft.com/office/drawing/2014/main" id="{B86A4A33-94D5-284F-8BEC-91E55666FAE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5" name="Rectangle 2">
                    <a:extLst>
                      <a:ext uri="{FF2B5EF4-FFF2-40B4-BE49-F238E27FC236}">
                        <a16:creationId xmlns:a16="http://schemas.microsoft.com/office/drawing/2014/main" id="{F4CDA7FF-4E9E-0745-B22F-926E2011DB93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2" name="Group 1531">
                  <a:extLst>
                    <a:ext uri="{FF2B5EF4-FFF2-40B4-BE49-F238E27FC236}">
                      <a16:creationId xmlns:a16="http://schemas.microsoft.com/office/drawing/2014/main" id="{08EF6943-9D6B-E040-A023-5CDAB45F757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42" name="Rectangle 2">
                    <a:extLst>
                      <a:ext uri="{FF2B5EF4-FFF2-40B4-BE49-F238E27FC236}">
                        <a16:creationId xmlns:a16="http://schemas.microsoft.com/office/drawing/2014/main" id="{0AFD577E-C435-E546-AEAA-67FEE83F552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3" name="Rectangle 2">
                    <a:extLst>
                      <a:ext uri="{FF2B5EF4-FFF2-40B4-BE49-F238E27FC236}">
                        <a16:creationId xmlns:a16="http://schemas.microsoft.com/office/drawing/2014/main" id="{A497BF28-B9B8-BC48-A805-ADC6F0DCA8B5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3" name="Group 1532">
                  <a:extLst>
                    <a:ext uri="{FF2B5EF4-FFF2-40B4-BE49-F238E27FC236}">
                      <a16:creationId xmlns:a16="http://schemas.microsoft.com/office/drawing/2014/main" id="{6D9BEA29-F9BF-1142-A7C7-A2BCBE4C8722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540" name="Rectangle 2">
                    <a:extLst>
                      <a:ext uri="{FF2B5EF4-FFF2-40B4-BE49-F238E27FC236}">
                        <a16:creationId xmlns:a16="http://schemas.microsoft.com/office/drawing/2014/main" id="{2ED727FB-F0B6-0D45-AD2B-407F5A09431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1" name="Rectangle 2">
                    <a:extLst>
                      <a:ext uri="{FF2B5EF4-FFF2-40B4-BE49-F238E27FC236}">
                        <a16:creationId xmlns:a16="http://schemas.microsoft.com/office/drawing/2014/main" id="{89F20266-AB3B-1B49-8259-5790F37D449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4" name="Group 1533">
                  <a:extLst>
                    <a:ext uri="{FF2B5EF4-FFF2-40B4-BE49-F238E27FC236}">
                      <a16:creationId xmlns:a16="http://schemas.microsoft.com/office/drawing/2014/main" id="{96BEFF1B-D61B-DB4F-B0DF-E8C80686C808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538" name="Rectangle 2">
                    <a:extLst>
                      <a:ext uri="{FF2B5EF4-FFF2-40B4-BE49-F238E27FC236}">
                        <a16:creationId xmlns:a16="http://schemas.microsoft.com/office/drawing/2014/main" id="{2931BD6F-ADE3-DB42-88E5-0FE841A740A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9" name="Rectangle 2">
                    <a:extLst>
                      <a:ext uri="{FF2B5EF4-FFF2-40B4-BE49-F238E27FC236}">
                        <a16:creationId xmlns:a16="http://schemas.microsoft.com/office/drawing/2014/main" id="{D2413420-D1A6-B14C-95BA-B295634D09C0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5" name="Group 1534">
                  <a:extLst>
                    <a:ext uri="{FF2B5EF4-FFF2-40B4-BE49-F238E27FC236}">
                      <a16:creationId xmlns:a16="http://schemas.microsoft.com/office/drawing/2014/main" id="{96CED30E-B0FD-F34D-9C7B-005AA8C96707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536" name="Rectangle 2">
                    <a:extLst>
                      <a:ext uri="{FF2B5EF4-FFF2-40B4-BE49-F238E27FC236}">
                        <a16:creationId xmlns:a16="http://schemas.microsoft.com/office/drawing/2014/main" id="{D2C14B0A-DEA3-7242-94AA-0E4223EDF42A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7" name="Rectangle 2">
                    <a:extLst>
                      <a:ext uri="{FF2B5EF4-FFF2-40B4-BE49-F238E27FC236}">
                        <a16:creationId xmlns:a16="http://schemas.microsoft.com/office/drawing/2014/main" id="{FB6C06D0-E1DF-C94C-8023-96CBA07363E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11" name="Group 1510">
                <a:extLst>
                  <a:ext uri="{FF2B5EF4-FFF2-40B4-BE49-F238E27FC236}">
                    <a16:creationId xmlns:a16="http://schemas.microsoft.com/office/drawing/2014/main" id="{D4CA0832-5C2C-2C48-B659-D914C3A80BFE}"/>
                  </a:ext>
                </a:extLst>
              </p:cNvPr>
              <p:cNvGrpSpPr/>
              <p:nvPr/>
            </p:nvGrpSpPr>
            <p:grpSpPr>
              <a:xfrm>
                <a:off x="3480171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512" name="Group 1511">
                  <a:extLst>
                    <a:ext uri="{FF2B5EF4-FFF2-40B4-BE49-F238E27FC236}">
                      <a16:creationId xmlns:a16="http://schemas.microsoft.com/office/drawing/2014/main" id="{17C4B8F4-4A4B-3D49-ADCE-FF089F324D95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528" name="Rectangle 2">
                    <a:extLst>
                      <a:ext uri="{FF2B5EF4-FFF2-40B4-BE49-F238E27FC236}">
                        <a16:creationId xmlns:a16="http://schemas.microsoft.com/office/drawing/2014/main" id="{22AA63AA-480C-9F40-9100-A14F4576D75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9" name="Rectangle 2">
                    <a:extLst>
                      <a:ext uri="{FF2B5EF4-FFF2-40B4-BE49-F238E27FC236}">
                        <a16:creationId xmlns:a16="http://schemas.microsoft.com/office/drawing/2014/main" id="{C6CADA0D-B4C9-0E4C-A20A-784BBCB8999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3" name="Group 1512">
                  <a:extLst>
                    <a:ext uri="{FF2B5EF4-FFF2-40B4-BE49-F238E27FC236}">
                      <a16:creationId xmlns:a16="http://schemas.microsoft.com/office/drawing/2014/main" id="{2EC697C8-43BA-D045-891F-2D76F6AD7377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526" name="Rectangle 2">
                    <a:extLst>
                      <a:ext uri="{FF2B5EF4-FFF2-40B4-BE49-F238E27FC236}">
                        <a16:creationId xmlns:a16="http://schemas.microsoft.com/office/drawing/2014/main" id="{337DA6AC-42E2-C44B-BA88-A421E886FF8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7" name="Rectangle 2">
                    <a:extLst>
                      <a:ext uri="{FF2B5EF4-FFF2-40B4-BE49-F238E27FC236}">
                        <a16:creationId xmlns:a16="http://schemas.microsoft.com/office/drawing/2014/main" id="{472EBC2A-78E8-4E4E-9A24-23E153AECE17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4" name="Group 1513">
                  <a:extLst>
                    <a:ext uri="{FF2B5EF4-FFF2-40B4-BE49-F238E27FC236}">
                      <a16:creationId xmlns:a16="http://schemas.microsoft.com/office/drawing/2014/main" id="{46CAA20A-160D-974B-A096-D69CAA2325E6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524" name="Rectangle 2">
                    <a:extLst>
                      <a:ext uri="{FF2B5EF4-FFF2-40B4-BE49-F238E27FC236}">
                        <a16:creationId xmlns:a16="http://schemas.microsoft.com/office/drawing/2014/main" id="{94A45C7C-643B-EE49-A962-1192CD40F1D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5" name="Rectangle 2">
                    <a:extLst>
                      <a:ext uri="{FF2B5EF4-FFF2-40B4-BE49-F238E27FC236}">
                        <a16:creationId xmlns:a16="http://schemas.microsoft.com/office/drawing/2014/main" id="{6C1ADD6F-8A99-9E41-B5D2-C0451DB8EC6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5" name="Group 1514">
                  <a:extLst>
                    <a:ext uri="{FF2B5EF4-FFF2-40B4-BE49-F238E27FC236}">
                      <a16:creationId xmlns:a16="http://schemas.microsoft.com/office/drawing/2014/main" id="{AA71B6FD-6F9F-0043-960E-F13A822CE14F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522" name="Rectangle 2">
                    <a:extLst>
                      <a:ext uri="{FF2B5EF4-FFF2-40B4-BE49-F238E27FC236}">
                        <a16:creationId xmlns:a16="http://schemas.microsoft.com/office/drawing/2014/main" id="{9086539B-1D07-5A48-AEF7-8BC8754D760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3" name="Rectangle 2">
                    <a:extLst>
                      <a:ext uri="{FF2B5EF4-FFF2-40B4-BE49-F238E27FC236}">
                        <a16:creationId xmlns:a16="http://schemas.microsoft.com/office/drawing/2014/main" id="{F31EDA37-D32E-CD49-A08B-0B7DD9FB3A7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6" name="Group 1515">
                  <a:extLst>
                    <a:ext uri="{FF2B5EF4-FFF2-40B4-BE49-F238E27FC236}">
                      <a16:creationId xmlns:a16="http://schemas.microsoft.com/office/drawing/2014/main" id="{27F8D48D-B002-6549-AA91-6A883E3ADE97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520" name="Rectangle 2">
                    <a:extLst>
                      <a:ext uri="{FF2B5EF4-FFF2-40B4-BE49-F238E27FC236}">
                        <a16:creationId xmlns:a16="http://schemas.microsoft.com/office/drawing/2014/main" id="{391C0DF6-6056-A74E-AB73-E46E4E39D53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1" name="Rectangle 2">
                    <a:extLst>
                      <a:ext uri="{FF2B5EF4-FFF2-40B4-BE49-F238E27FC236}">
                        <a16:creationId xmlns:a16="http://schemas.microsoft.com/office/drawing/2014/main" id="{B81A7B8D-9E62-994F-9BC0-99FC273A728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7" name="Group 1516">
                  <a:extLst>
                    <a:ext uri="{FF2B5EF4-FFF2-40B4-BE49-F238E27FC236}">
                      <a16:creationId xmlns:a16="http://schemas.microsoft.com/office/drawing/2014/main" id="{856CA655-2B8D-E240-AC85-8FB20A4FC8BC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518" name="Rectangle 2">
                    <a:extLst>
                      <a:ext uri="{FF2B5EF4-FFF2-40B4-BE49-F238E27FC236}">
                        <a16:creationId xmlns:a16="http://schemas.microsoft.com/office/drawing/2014/main" id="{801D83B6-F4D6-9045-AF7F-93C17F87B9D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9" name="Rectangle 2">
                    <a:extLst>
                      <a:ext uri="{FF2B5EF4-FFF2-40B4-BE49-F238E27FC236}">
                        <a16:creationId xmlns:a16="http://schemas.microsoft.com/office/drawing/2014/main" id="{3EBDC3D6-21B4-7E4B-A8B2-91916634DF0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68" name="Group 1467">
                <a:extLst>
                  <a:ext uri="{FF2B5EF4-FFF2-40B4-BE49-F238E27FC236}">
                    <a16:creationId xmlns:a16="http://schemas.microsoft.com/office/drawing/2014/main" id="{C9F28BB6-A034-2045-BD3E-44C9E00A8270}"/>
                  </a:ext>
                </a:extLst>
              </p:cNvPr>
              <p:cNvGrpSpPr/>
              <p:nvPr/>
            </p:nvGrpSpPr>
            <p:grpSpPr>
              <a:xfrm>
                <a:off x="3428228" y="5039101"/>
                <a:ext cx="23400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507" name="Oval 1506">
                  <a:extLst>
                    <a:ext uri="{FF2B5EF4-FFF2-40B4-BE49-F238E27FC236}">
                      <a16:creationId xmlns:a16="http://schemas.microsoft.com/office/drawing/2014/main" id="{1BE6B150-B32B-9B41-AD54-A80E920040FD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8" name="Doughnut 1507">
                  <a:extLst>
                    <a:ext uri="{FF2B5EF4-FFF2-40B4-BE49-F238E27FC236}">
                      <a16:creationId xmlns:a16="http://schemas.microsoft.com/office/drawing/2014/main" id="{53D600A1-A944-D342-AC68-40C8B4F6BDA5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69" name="Group 1468">
                <a:extLst>
                  <a:ext uri="{FF2B5EF4-FFF2-40B4-BE49-F238E27FC236}">
                    <a16:creationId xmlns:a16="http://schemas.microsoft.com/office/drawing/2014/main" id="{AACDA050-7F0D-AC4C-B823-BBC87832F4AD}"/>
                  </a:ext>
                </a:extLst>
              </p:cNvPr>
              <p:cNvGrpSpPr/>
              <p:nvPr/>
            </p:nvGrpSpPr>
            <p:grpSpPr>
              <a:xfrm>
                <a:off x="3399837" y="4844749"/>
                <a:ext cx="31338" cy="207465"/>
                <a:chOff x="3994409" y="1794565"/>
                <a:chExt cx="88886" cy="312423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grpSp>
              <p:nvGrpSpPr>
                <p:cNvPr id="1489" name="Group 1488">
                  <a:extLst>
                    <a:ext uri="{FF2B5EF4-FFF2-40B4-BE49-F238E27FC236}">
                      <a16:creationId xmlns:a16="http://schemas.microsoft.com/office/drawing/2014/main" id="{86B96E49-5555-0848-B22D-8A3D2986E37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9621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05" name="Rectangle 2">
                    <a:extLst>
                      <a:ext uri="{FF2B5EF4-FFF2-40B4-BE49-F238E27FC236}">
                        <a16:creationId xmlns:a16="http://schemas.microsoft.com/office/drawing/2014/main" id="{B86C7EDC-1287-F248-B42F-9280466187CD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6" name="Rectangle 2">
                    <a:extLst>
                      <a:ext uri="{FF2B5EF4-FFF2-40B4-BE49-F238E27FC236}">
                        <a16:creationId xmlns:a16="http://schemas.microsoft.com/office/drawing/2014/main" id="{FA14544D-957D-DD4F-A4EB-5320BB7D376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0" name="Group 1489">
                  <a:extLst>
                    <a:ext uri="{FF2B5EF4-FFF2-40B4-BE49-F238E27FC236}">
                      <a16:creationId xmlns:a16="http://schemas.microsoft.com/office/drawing/2014/main" id="{7C515E99-B0B2-7246-BC7C-9E587E5352D9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73250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03" name="Rectangle 2">
                    <a:extLst>
                      <a:ext uri="{FF2B5EF4-FFF2-40B4-BE49-F238E27FC236}">
                        <a16:creationId xmlns:a16="http://schemas.microsoft.com/office/drawing/2014/main" id="{1F6B2267-7190-8E4D-BA68-9E9FA8008DC1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4" name="Rectangle 2">
                    <a:extLst>
                      <a:ext uri="{FF2B5EF4-FFF2-40B4-BE49-F238E27FC236}">
                        <a16:creationId xmlns:a16="http://schemas.microsoft.com/office/drawing/2014/main" id="{F05B4114-E292-D143-94AF-72A1B2635B66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1" name="Group 1490">
                  <a:extLst>
                    <a:ext uri="{FF2B5EF4-FFF2-40B4-BE49-F238E27FC236}">
                      <a16:creationId xmlns:a16="http://schemas.microsoft.com/office/drawing/2014/main" id="{B6BB5A7C-44A9-684B-84D4-3CD0EB80E3EF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12925"/>
                  <a:ext cx="88886" cy="144838"/>
                  <a:chOff x="3507474" y="1649249"/>
                  <a:chExt cx="984914" cy="1534341"/>
                </a:xfrm>
                <a:grpFill/>
              </p:grpSpPr>
              <p:sp>
                <p:nvSpPr>
                  <p:cNvPr id="1501" name="Rectangle 2">
                    <a:extLst>
                      <a:ext uri="{FF2B5EF4-FFF2-40B4-BE49-F238E27FC236}">
                        <a16:creationId xmlns:a16="http://schemas.microsoft.com/office/drawing/2014/main" id="{4DEB85A0-B0B1-1C4C-95E4-CCC8B4EE0AE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2" name="Rectangle 2">
                    <a:extLst>
                      <a:ext uri="{FF2B5EF4-FFF2-40B4-BE49-F238E27FC236}">
                        <a16:creationId xmlns:a16="http://schemas.microsoft.com/office/drawing/2014/main" id="{C621F288-1A4E-F549-B88F-84F23CDAC44C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2" name="Group 1491">
                  <a:extLst>
                    <a:ext uri="{FF2B5EF4-FFF2-40B4-BE49-F238E27FC236}">
                      <a16:creationId xmlns:a16="http://schemas.microsoft.com/office/drawing/2014/main" id="{7FCF3C14-712F-4041-899A-9E8D7B6363CB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3399"/>
                  <a:ext cx="88886" cy="106737"/>
                  <a:chOff x="3507474" y="1649249"/>
                  <a:chExt cx="984914" cy="1534341"/>
                </a:xfrm>
                <a:grpFill/>
              </p:grpSpPr>
              <p:sp>
                <p:nvSpPr>
                  <p:cNvPr id="1499" name="Rectangle 2">
                    <a:extLst>
                      <a:ext uri="{FF2B5EF4-FFF2-40B4-BE49-F238E27FC236}">
                        <a16:creationId xmlns:a16="http://schemas.microsoft.com/office/drawing/2014/main" id="{51A51366-0129-BA43-A7BC-F1B14637A2D6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0" name="Rectangle 2">
                    <a:extLst>
                      <a:ext uri="{FF2B5EF4-FFF2-40B4-BE49-F238E27FC236}">
                        <a16:creationId xmlns:a16="http://schemas.microsoft.com/office/drawing/2014/main" id="{3EE104C1-2E44-FF4F-831C-7A4F13F30E17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3" name="Group 1492">
                  <a:extLst>
                    <a:ext uri="{FF2B5EF4-FFF2-40B4-BE49-F238E27FC236}">
                      <a16:creationId xmlns:a16="http://schemas.microsoft.com/office/drawing/2014/main" id="{A5606B8A-0803-C44B-803B-0423283DE0F4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800225"/>
                  <a:ext cx="88886" cy="71810"/>
                  <a:chOff x="3507474" y="1649249"/>
                  <a:chExt cx="984914" cy="1534341"/>
                </a:xfrm>
                <a:grpFill/>
              </p:grpSpPr>
              <p:sp>
                <p:nvSpPr>
                  <p:cNvPr id="1497" name="Rectangle 2">
                    <a:extLst>
                      <a:ext uri="{FF2B5EF4-FFF2-40B4-BE49-F238E27FC236}">
                        <a16:creationId xmlns:a16="http://schemas.microsoft.com/office/drawing/2014/main" id="{0F5769BF-978B-6F48-8A9E-BD6052E4A60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8" name="Rectangle 2">
                    <a:extLst>
                      <a:ext uri="{FF2B5EF4-FFF2-40B4-BE49-F238E27FC236}">
                        <a16:creationId xmlns:a16="http://schemas.microsoft.com/office/drawing/2014/main" id="{4993E0E1-4A59-284E-9EFD-09CB6B7029F4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4" name="Group 1493">
                  <a:extLst>
                    <a:ext uri="{FF2B5EF4-FFF2-40B4-BE49-F238E27FC236}">
                      <a16:creationId xmlns:a16="http://schemas.microsoft.com/office/drawing/2014/main" id="{E0DFEFE5-F4DB-9446-8D54-2299ABE19E03}"/>
                    </a:ext>
                  </a:extLst>
                </p:cNvPr>
                <p:cNvGrpSpPr/>
                <p:nvPr/>
              </p:nvGrpSpPr>
              <p:grpSpPr>
                <a:xfrm flipV="1">
                  <a:off x="3994409" y="1794565"/>
                  <a:ext cx="88886" cy="45719"/>
                  <a:chOff x="3507474" y="1649249"/>
                  <a:chExt cx="984914" cy="1534341"/>
                </a:xfrm>
                <a:grpFill/>
              </p:grpSpPr>
              <p:sp>
                <p:nvSpPr>
                  <p:cNvPr id="1495" name="Rectangle 2">
                    <a:extLst>
                      <a:ext uri="{FF2B5EF4-FFF2-40B4-BE49-F238E27FC236}">
                        <a16:creationId xmlns:a16="http://schemas.microsoft.com/office/drawing/2014/main" id="{0F5F4014-AF6D-764A-A5F7-35AF0ED69F7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ectangle 2">
                    <a:extLst>
                      <a:ext uri="{FF2B5EF4-FFF2-40B4-BE49-F238E27FC236}">
                        <a16:creationId xmlns:a16="http://schemas.microsoft.com/office/drawing/2014/main" id="{767F062B-EC34-9F4D-BDC7-1B927F4E566E}"/>
                      </a:ext>
                    </a:extLst>
                  </p:cNvPr>
                  <p:cNvSpPr/>
                  <p:nvPr/>
                </p:nvSpPr>
                <p:spPr>
                  <a:xfrm>
                    <a:off x="3509746" y="1734797"/>
                    <a:ext cx="982642" cy="1448793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617E54A1-81DF-4845-A1E7-6C2DF1326445}"/>
                  </a:ext>
                </a:extLst>
              </p:cNvPr>
              <p:cNvGrpSpPr/>
              <p:nvPr/>
            </p:nvGrpSpPr>
            <p:grpSpPr>
              <a:xfrm>
                <a:off x="3428252" y="4841240"/>
                <a:ext cx="22655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76AC5E6A-6452-6648-8BFE-D4D2D6F56927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487" name="Rectangle 2">
                    <a:extLst>
                      <a:ext uri="{FF2B5EF4-FFF2-40B4-BE49-F238E27FC236}">
                        <a16:creationId xmlns:a16="http://schemas.microsoft.com/office/drawing/2014/main" id="{1518505A-8788-B843-A56F-01A3CEA49BD4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ectangle 2">
                    <a:extLst>
                      <a:ext uri="{FF2B5EF4-FFF2-40B4-BE49-F238E27FC236}">
                        <a16:creationId xmlns:a16="http://schemas.microsoft.com/office/drawing/2014/main" id="{09ACA1B5-8306-AA44-896A-CB1E80AF91B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B6DF1192-D9B8-2548-A37C-48BAC5C39B8A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485" name="Rectangle 2">
                    <a:extLst>
                      <a:ext uri="{FF2B5EF4-FFF2-40B4-BE49-F238E27FC236}">
                        <a16:creationId xmlns:a16="http://schemas.microsoft.com/office/drawing/2014/main" id="{4D66E7C7-0EA2-0E46-A194-5259BA557DB3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6" name="Rectangle 2">
                    <a:extLst>
                      <a:ext uri="{FF2B5EF4-FFF2-40B4-BE49-F238E27FC236}">
                        <a16:creationId xmlns:a16="http://schemas.microsoft.com/office/drawing/2014/main" id="{E463470D-5D1F-964E-A77A-82917ABE70B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8260FB06-5AEF-A545-998A-F9078AE265E2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483" name="Rectangle 2">
                    <a:extLst>
                      <a:ext uri="{FF2B5EF4-FFF2-40B4-BE49-F238E27FC236}">
                        <a16:creationId xmlns:a16="http://schemas.microsoft.com/office/drawing/2014/main" id="{F0A20363-12C4-CF4F-93A2-5F88911062F2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ectangle 2">
                    <a:extLst>
                      <a:ext uri="{FF2B5EF4-FFF2-40B4-BE49-F238E27FC236}">
                        <a16:creationId xmlns:a16="http://schemas.microsoft.com/office/drawing/2014/main" id="{40FCCDB2-5D4C-AB46-9240-DD996EB9ADDE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7144AB74-3C36-1F46-9E7B-43FA2D87769A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481" name="Rectangle 2">
                    <a:extLst>
                      <a:ext uri="{FF2B5EF4-FFF2-40B4-BE49-F238E27FC236}">
                        <a16:creationId xmlns:a16="http://schemas.microsoft.com/office/drawing/2014/main" id="{2C3F0037-BC93-CA41-896A-5E1247741929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2" name="Rectangle 2">
                    <a:extLst>
                      <a:ext uri="{FF2B5EF4-FFF2-40B4-BE49-F238E27FC236}">
                        <a16:creationId xmlns:a16="http://schemas.microsoft.com/office/drawing/2014/main" id="{F9689B0E-B688-D349-9008-FB0E29BBC698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5" name="Group 1474">
                  <a:extLst>
                    <a:ext uri="{FF2B5EF4-FFF2-40B4-BE49-F238E27FC236}">
                      <a16:creationId xmlns:a16="http://schemas.microsoft.com/office/drawing/2014/main" id="{C78363EE-6008-8C44-B721-EF8ED3DCBF25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479" name="Rectangle 2">
                    <a:extLst>
                      <a:ext uri="{FF2B5EF4-FFF2-40B4-BE49-F238E27FC236}">
                        <a16:creationId xmlns:a16="http://schemas.microsoft.com/office/drawing/2014/main" id="{79C12A2A-2921-D743-BD25-FBED96DA8F0C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0" name="Rectangle 2">
                    <a:extLst>
                      <a:ext uri="{FF2B5EF4-FFF2-40B4-BE49-F238E27FC236}">
                        <a16:creationId xmlns:a16="http://schemas.microsoft.com/office/drawing/2014/main" id="{C6B6F5E7-A79E-754F-8B05-D63BEF0B6803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6" name="Group 1475">
                  <a:extLst>
                    <a:ext uri="{FF2B5EF4-FFF2-40B4-BE49-F238E27FC236}">
                      <a16:creationId xmlns:a16="http://schemas.microsoft.com/office/drawing/2014/main" id="{48CD0E9E-D0C4-9D44-89B5-23CF950F23EB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477" name="Rectangle 2">
                    <a:extLst>
                      <a:ext uri="{FF2B5EF4-FFF2-40B4-BE49-F238E27FC236}">
                        <a16:creationId xmlns:a16="http://schemas.microsoft.com/office/drawing/2014/main" id="{2A3A3F69-FFB5-D14B-A29C-A3C8FA2971A5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8" name="Rectangle 2">
                    <a:extLst>
                      <a:ext uri="{FF2B5EF4-FFF2-40B4-BE49-F238E27FC236}">
                        <a16:creationId xmlns:a16="http://schemas.microsoft.com/office/drawing/2014/main" id="{2CD06A85-F442-094A-BEAA-ADCBB0A99FCC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46" name="Group 1445">
                <a:extLst>
                  <a:ext uri="{FF2B5EF4-FFF2-40B4-BE49-F238E27FC236}">
                    <a16:creationId xmlns:a16="http://schemas.microsoft.com/office/drawing/2014/main" id="{B98D8556-9C13-864A-B847-AF55B8DD1540}"/>
                  </a:ext>
                </a:extLst>
              </p:cNvPr>
              <p:cNvGrpSpPr/>
              <p:nvPr/>
            </p:nvGrpSpPr>
            <p:grpSpPr>
              <a:xfrm>
                <a:off x="3375949" y="5039101"/>
                <a:ext cx="23399" cy="44074"/>
                <a:chOff x="2807104" y="1973949"/>
                <a:chExt cx="95065" cy="51077"/>
              </a:xfrm>
              <a:gradFill>
                <a:gsLst>
                  <a:gs pos="27000">
                    <a:schemeClr val="accent5">
                      <a:lumMod val="60000"/>
                      <a:lumOff val="40000"/>
                    </a:schemeClr>
                  </a:gs>
                  <a:gs pos="55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p:grpSpPr>
            <p:sp>
              <p:nvSpPr>
                <p:cNvPr id="1466" name="Oval 1465">
                  <a:extLst>
                    <a:ext uri="{FF2B5EF4-FFF2-40B4-BE49-F238E27FC236}">
                      <a16:creationId xmlns:a16="http://schemas.microsoft.com/office/drawing/2014/main" id="{4E6CDD4B-BB49-F34A-8792-09D2DF68EA1C}"/>
                    </a:ext>
                  </a:extLst>
                </p:cNvPr>
                <p:cNvSpPr/>
                <p:nvPr/>
              </p:nvSpPr>
              <p:spPr>
                <a:xfrm flipV="1">
                  <a:off x="2807104" y="1973949"/>
                  <a:ext cx="93561" cy="51077"/>
                </a:xfrm>
                <a:prstGeom prst="ellipse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Doughnut 1466">
                  <a:extLst>
                    <a:ext uri="{FF2B5EF4-FFF2-40B4-BE49-F238E27FC236}">
                      <a16:creationId xmlns:a16="http://schemas.microsoft.com/office/drawing/2014/main" id="{135B052E-44CA-CD4F-96A8-B8E9FBD65608}"/>
                    </a:ext>
                  </a:extLst>
                </p:cNvPr>
                <p:cNvSpPr/>
                <p:nvPr/>
              </p:nvSpPr>
              <p:spPr>
                <a:xfrm flipV="1">
                  <a:off x="2810279" y="1974913"/>
                  <a:ext cx="91890" cy="49150"/>
                </a:xfrm>
                <a:prstGeom prst="donut">
                  <a:avLst/>
                </a:prstGeom>
                <a:grpFill/>
                <a:ln w="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47" name="Group 1446">
                <a:extLst>
                  <a:ext uri="{FF2B5EF4-FFF2-40B4-BE49-F238E27FC236}">
                    <a16:creationId xmlns:a16="http://schemas.microsoft.com/office/drawing/2014/main" id="{1D4F5ED7-4FA7-8449-8223-472AE1CFDE60}"/>
                  </a:ext>
                </a:extLst>
              </p:cNvPr>
              <p:cNvGrpSpPr/>
              <p:nvPr/>
            </p:nvGrpSpPr>
            <p:grpSpPr>
              <a:xfrm>
                <a:off x="3376321" y="4841240"/>
                <a:ext cx="22654" cy="211665"/>
                <a:chOff x="4080326" y="1787751"/>
                <a:chExt cx="88886" cy="219567"/>
              </a:xfrm>
              <a:gradFill>
                <a:gsLst>
                  <a:gs pos="7000">
                    <a:schemeClr val="accent5">
                      <a:lumMod val="75000"/>
                    </a:schemeClr>
                  </a:gs>
                  <a:gs pos="47000">
                    <a:schemeClr val="accent5">
                      <a:lumMod val="60000"/>
                      <a:lumOff val="40000"/>
                    </a:schemeClr>
                  </a:gs>
                  <a:gs pos="81000">
                    <a:schemeClr val="accent5">
                      <a:lumMod val="75000"/>
                    </a:schemeClr>
                  </a:gs>
                </a:gsLst>
                <a:lin ang="0" scaled="0"/>
              </a:gradFill>
            </p:grpSpPr>
            <p:grpSp>
              <p:nvGrpSpPr>
                <p:cNvPr id="1448" name="Group 1447">
                  <a:extLst>
                    <a:ext uri="{FF2B5EF4-FFF2-40B4-BE49-F238E27FC236}">
                      <a16:creationId xmlns:a16="http://schemas.microsoft.com/office/drawing/2014/main" id="{57F2A177-B374-6C49-947B-3A1987A223F6}"/>
                    </a:ext>
                  </a:extLst>
                </p:cNvPr>
                <p:cNvGrpSpPr/>
                <p:nvPr/>
              </p:nvGrpSpPr>
              <p:grpSpPr>
                <a:xfrm>
                  <a:off x="4080326" y="1870415"/>
                  <a:ext cx="88886" cy="136903"/>
                  <a:chOff x="3507474" y="1555989"/>
                  <a:chExt cx="984914" cy="1542052"/>
                </a:xfrm>
                <a:grpFill/>
              </p:grpSpPr>
              <p:sp>
                <p:nvSpPr>
                  <p:cNvPr id="1464" name="Rectangle 2">
                    <a:extLst>
                      <a:ext uri="{FF2B5EF4-FFF2-40B4-BE49-F238E27FC236}">
                        <a16:creationId xmlns:a16="http://schemas.microsoft.com/office/drawing/2014/main" id="{31EAAA8F-7E37-AC43-A567-AF610945C76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5" name="Rectangle 2">
                    <a:extLst>
                      <a:ext uri="{FF2B5EF4-FFF2-40B4-BE49-F238E27FC236}">
                        <a16:creationId xmlns:a16="http://schemas.microsoft.com/office/drawing/2014/main" id="{E7E244F6-D7B3-B446-904D-F506563EB6A2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49" name="Group 1448">
                  <a:extLst>
                    <a:ext uri="{FF2B5EF4-FFF2-40B4-BE49-F238E27FC236}">
                      <a16:creationId xmlns:a16="http://schemas.microsoft.com/office/drawing/2014/main" id="{EC07B28B-60F5-6240-AB6A-8E509CBC480B}"/>
                    </a:ext>
                  </a:extLst>
                </p:cNvPr>
                <p:cNvGrpSpPr/>
                <p:nvPr/>
              </p:nvGrpSpPr>
              <p:grpSpPr>
                <a:xfrm>
                  <a:off x="4080326" y="1842939"/>
                  <a:ext cx="88886" cy="100769"/>
                  <a:chOff x="3507474" y="1555989"/>
                  <a:chExt cx="984914" cy="1542052"/>
                </a:xfrm>
                <a:grpFill/>
              </p:grpSpPr>
              <p:sp>
                <p:nvSpPr>
                  <p:cNvPr id="1462" name="Rectangle 2">
                    <a:extLst>
                      <a:ext uri="{FF2B5EF4-FFF2-40B4-BE49-F238E27FC236}">
                        <a16:creationId xmlns:a16="http://schemas.microsoft.com/office/drawing/2014/main" id="{82175883-6A56-9C48-A405-F5972499430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3" name="Rectangle 2">
                    <a:extLst>
                      <a:ext uri="{FF2B5EF4-FFF2-40B4-BE49-F238E27FC236}">
                        <a16:creationId xmlns:a16="http://schemas.microsoft.com/office/drawing/2014/main" id="{E7032115-9661-5349-8CEE-483A1F96B559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8A9BA117-C1E2-AA4B-BAED-B12F44F4455E}"/>
                    </a:ext>
                  </a:extLst>
                </p:cNvPr>
                <p:cNvGrpSpPr/>
                <p:nvPr/>
              </p:nvGrpSpPr>
              <p:grpSpPr>
                <a:xfrm>
                  <a:off x="4080326" y="1815586"/>
                  <a:ext cx="88886" cy="81584"/>
                  <a:chOff x="3507474" y="1555989"/>
                  <a:chExt cx="984914" cy="1542052"/>
                </a:xfrm>
                <a:grpFill/>
              </p:grpSpPr>
              <p:sp>
                <p:nvSpPr>
                  <p:cNvPr id="1460" name="Rectangle 2">
                    <a:extLst>
                      <a:ext uri="{FF2B5EF4-FFF2-40B4-BE49-F238E27FC236}">
                        <a16:creationId xmlns:a16="http://schemas.microsoft.com/office/drawing/2014/main" id="{EA1EC7EB-516D-E341-A677-7B5E184CA9F8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1" name="Rectangle 2">
                    <a:extLst>
                      <a:ext uri="{FF2B5EF4-FFF2-40B4-BE49-F238E27FC236}">
                        <a16:creationId xmlns:a16="http://schemas.microsoft.com/office/drawing/2014/main" id="{DB35D425-3DD9-3C4E-AF55-96973D38DFE5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4F7E79-C832-DA40-9A06-1D85835C6117}"/>
                    </a:ext>
                  </a:extLst>
                </p:cNvPr>
                <p:cNvGrpSpPr/>
                <p:nvPr/>
              </p:nvGrpSpPr>
              <p:grpSpPr>
                <a:xfrm>
                  <a:off x="4080326" y="1806072"/>
                  <a:ext cx="88886" cy="61188"/>
                  <a:chOff x="3507474" y="1555989"/>
                  <a:chExt cx="984914" cy="1542052"/>
                </a:xfrm>
                <a:grpFill/>
              </p:grpSpPr>
              <p:sp>
                <p:nvSpPr>
                  <p:cNvPr id="1458" name="Rectangle 2">
                    <a:extLst>
                      <a:ext uri="{FF2B5EF4-FFF2-40B4-BE49-F238E27FC236}">
                        <a16:creationId xmlns:a16="http://schemas.microsoft.com/office/drawing/2014/main" id="{40D981AC-A1AF-B844-A34E-61746934E7A7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9" name="Rectangle 2">
                    <a:extLst>
                      <a:ext uri="{FF2B5EF4-FFF2-40B4-BE49-F238E27FC236}">
                        <a16:creationId xmlns:a16="http://schemas.microsoft.com/office/drawing/2014/main" id="{36D4AC49-5537-724F-99A7-14B9942E026A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2" name="Group 1451">
                  <a:extLst>
                    <a:ext uri="{FF2B5EF4-FFF2-40B4-BE49-F238E27FC236}">
                      <a16:creationId xmlns:a16="http://schemas.microsoft.com/office/drawing/2014/main" id="{1D01E844-E0D0-4F44-87A4-7E5621DAC527}"/>
                    </a:ext>
                  </a:extLst>
                </p:cNvPr>
                <p:cNvGrpSpPr/>
                <p:nvPr/>
              </p:nvGrpSpPr>
              <p:grpSpPr>
                <a:xfrm>
                  <a:off x="4080326" y="1795178"/>
                  <a:ext cx="88886" cy="45639"/>
                  <a:chOff x="3507474" y="1555989"/>
                  <a:chExt cx="984914" cy="1542052"/>
                </a:xfrm>
                <a:grpFill/>
              </p:grpSpPr>
              <p:sp>
                <p:nvSpPr>
                  <p:cNvPr id="1456" name="Rectangle 2">
                    <a:extLst>
                      <a:ext uri="{FF2B5EF4-FFF2-40B4-BE49-F238E27FC236}">
                        <a16:creationId xmlns:a16="http://schemas.microsoft.com/office/drawing/2014/main" id="{83DA70DA-027A-A345-8422-9F3D4781B2DB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7" name="Rectangle 2">
                    <a:extLst>
                      <a:ext uri="{FF2B5EF4-FFF2-40B4-BE49-F238E27FC236}">
                        <a16:creationId xmlns:a16="http://schemas.microsoft.com/office/drawing/2014/main" id="{1CE78953-B9FF-D641-A89B-37F481EC8DCF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3" name="Group 1452">
                  <a:extLst>
                    <a:ext uri="{FF2B5EF4-FFF2-40B4-BE49-F238E27FC236}">
                      <a16:creationId xmlns:a16="http://schemas.microsoft.com/office/drawing/2014/main" id="{9F39AB1C-227D-BA4B-A86A-2B8951091EC1}"/>
                    </a:ext>
                  </a:extLst>
                </p:cNvPr>
                <p:cNvGrpSpPr/>
                <p:nvPr/>
              </p:nvGrpSpPr>
              <p:grpSpPr>
                <a:xfrm>
                  <a:off x="4080326" y="1787751"/>
                  <a:ext cx="88886" cy="30089"/>
                  <a:chOff x="3507474" y="1555989"/>
                  <a:chExt cx="984914" cy="1542052"/>
                </a:xfrm>
                <a:grpFill/>
              </p:grpSpPr>
              <p:sp>
                <p:nvSpPr>
                  <p:cNvPr id="1454" name="Rectangle 2">
                    <a:extLst>
                      <a:ext uri="{FF2B5EF4-FFF2-40B4-BE49-F238E27FC236}">
                        <a16:creationId xmlns:a16="http://schemas.microsoft.com/office/drawing/2014/main" id="{D39A699D-EAC8-C142-85A4-FA3C0CBB52DF}"/>
                      </a:ext>
                    </a:extLst>
                  </p:cNvPr>
                  <p:cNvSpPr/>
                  <p:nvPr/>
                </p:nvSpPr>
                <p:spPr>
                  <a:xfrm>
                    <a:off x="3507474" y="164924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ectangle 2">
                    <a:extLst>
                      <a:ext uri="{FF2B5EF4-FFF2-40B4-BE49-F238E27FC236}">
                        <a16:creationId xmlns:a16="http://schemas.microsoft.com/office/drawing/2014/main" id="{FC56B143-586A-0B4E-8078-5A84091284A4}"/>
                      </a:ext>
                    </a:extLst>
                  </p:cNvPr>
                  <p:cNvSpPr/>
                  <p:nvPr/>
                </p:nvSpPr>
                <p:spPr>
                  <a:xfrm>
                    <a:off x="3509749" y="1555989"/>
                    <a:ext cx="982639" cy="1448792"/>
                  </a:xfrm>
                  <a:custGeom>
                    <a:avLst/>
                    <a:gdLst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0 h 1310185"/>
                      <a:gd name="connsiteX1" fmla="*/ 982639 w 982639"/>
                      <a:gd name="connsiteY1" fmla="*/ 0 h 1310185"/>
                      <a:gd name="connsiteX2" fmla="*/ 982639 w 982639"/>
                      <a:gd name="connsiteY2" fmla="*/ 1310185 h 1310185"/>
                      <a:gd name="connsiteX3" fmla="*/ 0 w 982639"/>
                      <a:gd name="connsiteY3" fmla="*/ 1310185 h 1310185"/>
                      <a:gd name="connsiteX4" fmla="*/ 0 w 982639"/>
                      <a:gd name="connsiteY4" fmla="*/ 0 h 1310185"/>
                      <a:gd name="connsiteX0" fmla="*/ 0 w 982639"/>
                      <a:gd name="connsiteY0" fmla="*/ 90985 h 1401170"/>
                      <a:gd name="connsiteX1" fmla="*/ 982639 w 982639"/>
                      <a:gd name="connsiteY1" fmla="*/ 90985 h 1401170"/>
                      <a:gd name="connsiteX2" fmla="*/ 982639 w 982639"/>
                      <a:gd name="connsiteY2" fmla="*/ 1401170 h 1401170"/>
                      <a:gd name="connsiteX3" fmla="*/ 0 w 982639"/>
                      <a:gd name="connsiteY3" fmla="*/ 1401170 h 1401170"/>
                      <a:gd name="connsiteX4" fmla="*/ 0 w 982639"/>
                      <a:gd name="connsiteY4" fmla="*/ 90985 h 1401170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  <a:gd name="connsiteX0" fmla="*/ 0 w 982639"/>
                      <a:gd name="connsiteY0" fmla="*/ 138607 h 1448792"/>
                      <a:gd name="connsiteX1" fmla="*/ 982639 w 982639"/>
                      <a:gd name="connsiteY1" fmla="*/ 138607 h 1448792"/>
                      <a:gd name="connsiteX2" fmla="*/ 982639 w 982639"/>
                      <a:gd name="connsiteY2" fmla="*/ 1448792 h 1448792"/>
                      <a:gd name="connsiteX3" fmla="*/ 0 w 982639"/>
                      <a:gd name="connsiteY3" fmla="*/ 1448792 h 1448792"/>
                      <a:gd name="connsiteX4" fmla="*/ 0 w 982639"/>
                      <a:gd name="connsiteY4" fmla="*/ 138607 h 1448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2639" h="1448792">
                        <a:moveTo>
                          <a:pt x="0" y="138607"/>
                        </a:moveTo>
                        <a:cubicBezTo>
                          <a:pt x="395784" y="-66110"/>
                          <a:pt x="627798" y="-25166"/>
                          <a:pt x="982639" y="138607"/>
                        </a:cubicBezTo>
                        <a:lnTo>
                          <a:pt x="982639" y="1448792"/>
                        </a:lnTo>
                        <a:cubicBezTo>
                          <a:pt x="586854" y="1285019"/>
                          <a:pt x="382136" y="1257723"/>
                          <a:pt x="0" y="1448792"/>
                        </a:cubicBezTo>
                        <a:lnTo>
                          <a:pt x="0" y="138607"/>
                        </a:lnTo>
                        <a:close/>
                      </a:path>
                    </a:pathLst>
                  </a:custGeom>
                  <a:grpFill/>
                  <a:ln w="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2238" name="Picture 10" descr="Stone Wall - its 6 [Types &amp; Advantages]">
              <a:extLst>
                <a:ext uri="{FF2B5EF4-FFF2-40B4-BE49-F238E27FC236}">
                  <a16:creationId xmlns:a16="http://schemas.microsoft.com/office/drawing/2014/main" id="{71E32387-65C7-CB43-A257-51DDE26AE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581" y="5118840"/>
              <a:ext cx="965200" cy="433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39" name="Picture 10" descr="Stone Wall - its 6 [Types &amp; Advantages]">
              <a:extLst>
                <a:ext uri="{FF2B5EF4-FFF2-40B4-BE49-F238E27FC236}">
                  <a16:creationId xmlns:a16="http://schemas.microsoft.com/office/drawing/2014/main" id="{3DD70152-784B-A74F-9AFF-91422B803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581" y="5547780"/>
              <a:ext cx="965200" cy="433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0" name="Picture 10" descr="Stone Wall - its 6 [Types &amp; Advantages]">
              <a:extLst>
                <a:ext uri="{FF2B5EF4-FFF2-40B4-BE49-F238E27FC236}">
                  <a16:creationId xmlns:a16="http://schemas.microsoft.com/office/drawing/2014/main" id="{0358C4E3-3DA5-CD48-B378-1B2DA6EA8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581" y="5983786"/>
              <a:ext cx="965200" cy="433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439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807713 / 1920x1080 digital art nature landscape sea clouds sky wallpaper  JPG 160 kB - Cool wallpapers for me!">
            <a:extLst>
              <a:ext uri="{FF2B5EF4-FFF2-40B4-BE49-F238E27FC236}">
                <a16:creationId xmlns:a16="http://schemas.microsoft.com/office/drawing/2014/main" id="{090C2EBC-7223-584B-94B8-6EDD90545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9"/>
          <a:stretch/>
        </p:blipFill>
        <p:spPr bwMode="auto">
          <a:xfrm>
            <a:off x="0" y="15240"/>
            <a:ext cx="11597754" cy="45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9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26DA5-E4EE-1E45-BCD3-25AE45CC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60020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Silhouette White Leaf Font - Black Silhouette Hills, HD Png Download  , Transparent Png Image - PNGitem">
            <a:extLst>
              <a:ext uri="{FF2B5EF4-FFF2-40B4-BE49-F238E27FC236}">
                <a16:creationId xmlns:a16="http://schemas.microsoft.com/office/drawing/2014/main" id="{66A93A6A-ADA4-5245-8E75-471C32A3F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5" b="93151" l="5349" r="94535">
                        <a14:foregroundMark x1="10581" y1="90959" x2="19419" y2="92603"/>
                        <a14:foregroundMark x1="19419" y1="92603" x2="40000" y2="90685"/>
                        <a14:foregroundMark x1="40000" y1="90685" x2="53837" y2="93151"/>
                        <a14:foregroundMark x1="53837" y1="93151" x2="79186" y2="90685"/>
                        <a14:foregroundMark x1="79186" y1="90685" x2="90116" y2="91507"/>
                        <a14:foregroundMark x1="92209" y1="92055" x2="94535" y2="93151"/>
                        <a14:foregroundMark x1="5349" y1="93151" x2="6860" y2="92603"/>
                      </a14:backgroundRemoval>
                    </a14:imgEffect>
                    <a14:imgEffect>
                      <a14:colorTemperature colorTemp="55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479550"/>
            <a:ext cx="1612900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ktop Wallpaper Leaf Computer Font Silhouette, PNG, 1500x555px, Leaf,  Black, Black M, Blackandwhite, Cloud Download Free">
            <a:extLst>
              <a:ext uri="{FF2B5EF4-FFF2-40B4-BE49-F238E27FC236}">
                <a16:creationId xmlns:a16="http://schemas.microsoft.com/office/drawing/2014/main" id="{3931D093-2EDE-3D48-B691-B9AEA5EC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99010" l="1220" r="98537">
                        <a14:foregroundMark x1="19146" y1="83828" x2="41220" y2="61716"/>
                        <a14:foregroundMark x1="9024" y1="91419" x2="14390" y2="85149"/>
                        <a14:foregroundMark x1="1463" y1="98020" x2="6829" y2="95380"/>
                        <a14:foregroundMark x1="6829" y1="95380" x2="7805" y2="94059"/>
                        <a14:foregroundMark x1="1341" y1="99010" x2="2805" y2="96040"/>
                        <a14:foregroundMark x1="91463" y1="97030" x2="96220" y2="96040"/>
                        <a14:foregroundMark x1="96220" y1="96040" x2="98537" y2="98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3" y="2298700"/>
            <a:ext cx="10090054" cy="38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EE234A3-925E-5A42-BE45-F1B25B77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4825"/>
            <a:ext cx="12192000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6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A89F3-2471-8747-8A91-5C9BEEB88001}"/>
              </a:ext>
            </a:extLst>
          </p:cNvPr>
          <p:cNvGrpSpPr/>
          <p:nvPr/>
        </p:nvGrpSpPr>
        <p:grpSpPr>
          <a:xfrm>
            <a:off x="0" y="220384"/>
            <a:ext cx="12192000" cy="756000"/>
            <a:chOff x="0" y="3040058"/>
            <a:chExt cx="12568250" cy="7699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FFB24A-EA37-0647-86AB-A1814E38C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0" y="3040058"/>
              <a:ext cx="1397000" cy="7699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7118A7-20D9-0347-A13D-DECBA68B0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1396406" y="3040058"/>
              <a:ext cx="1397000" cy="7699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B2B52-E18B-BF48-94FE-1EFE3650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2792812" y="3040058"/>
              <a:ext cx="1397000" cy="7699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54EAEF-EE2C-644A-AC5B-67B4134CE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4189218" y="3040058"/>
              <a:ext cx="1397000" cy="769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7DF6DA-C276-9543-B962-0DAEAF372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5585624" y="3040058"/>
              <a:ext cx="1397000" cy="7699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ECA31F-8092-774F-B0D2-B23034953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6982030" y="3040058"/>
              <a:ext cx="1397000" cy="7699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78E86B-9F0A-B544-8EA8-252845126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8378436" y="3040058"/>
              <a:ext cx="1397000" cy="7699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2F0B16-F18F-6B4D-8CA6-3A44EEEC9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9774842" y="3040058"/>
              <a:ext cx="1397000" cy="7699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CFBB43-D9E1-204B-800B-0186D9409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47"/>
            <a:stretch/>
          </p:blipFill>
          <p:spPr>
            <a:xfrm>
              <a:off x="11171250" y="3040058"/>
              <a:ext cx="1397000" cy="769938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34F742-0CD6-9E4C-8ED9-3F79891B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7047"/>
            <a:ext cx="1219200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426F5-6185-134F-9721-905B0491AC50}"/>
              </a:ext>
            </a:extLst>
          </p:cNvPr>
          <p:cNvGrpSpPr/>
          <p:nvPr/>
        </p:nvGrpSpPr>
        <p:grpSpPr>
          <a:xfrm>
            <a:off x="-81366" y="1684148"/>
            <a:ext cx="12421087" cy="870977"/>
            <a:chOff x="-81366" y="1684148"/>
            <a:chExt cx="12421087" cy="870977"/>
          </a:xfrm>
        </p:grpSpPr>
        <p:pic>
          <p:nvPicPr>
            <p:cNvPr id="5124" name="Picture 4" descr="Maple Tree Painted - Free image on Pixabay">
              <a:extLst>
                <a:ext uri="{FF2B5EF4-FFF2-40B4-BE49-F238E27FC236}">
                  <a16:creationId xmlns:a16="http://schemas.microsoft.com/office/drawing/2014/main" id="{348EF7B5-D17E-8E45-ABBD-84E0A7D86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366" y="1689315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Maple Tree Painted - Free image on Pixabay">
              <a:extLst>
                <a:ext uri="{FF2B5EF4-FFF2-40B4-BE49-F238E27FC236}">
                  <a16:creationId xmlns:a16="http://schemas.microsoft.com/office/drawing/2014/main" id="{244128F0-6355-9C4A-8F33-95937A17B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03" y="1698356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Maple Tree Painted - Free image on Pixabay">
              <a:extLst>
                <a:ext uri="{FF2B5EF4-FFF2-40B4-BE49-F238E27FC236}">
                  <a16:creationId xmlns:a16="http://schemas.microsoft.com/office/drawing/2014/main" id="{BDE85569-A1DA-7440-BDDB-60DBBD349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1" y="1698355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Maple Tree Painted - Free image on Pixabay">
              <a:extLst>
                <a:ext uri="{FF2B5EF4-FFF2-40B4-BE49-F238E27FC236}">
                  <a16:creationId xmlns:a16="http://schemas.microsoft.com/office/drawing/2014/main" id="{9C733F9E-4890-CD45-A022-06BF864F0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413" y="1702230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Maple Tree Painted - Free image on Pixabay">
              <a:extLst>
                <a:ext uri="{FF2B5EF4-FFF2-40B4-BE49-F238E27FC236}">
                  <a16:creationId xmlns:a16="http://schemas.microsoft.com/office/drawing/2014/main" id="{72885433-EA79-1741-9751-26321CE75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925" y="1703522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Maple Tree Painted - Free image on Pixabay">
              <a:extLst>
                <a:ext uri="{FF2B5EF4-FFF2-40B4-BE49-F238E27FC236}">
                  <a16:creationId xmlns:a16="http://schemas.microsoft.com/office/drawing/2014/main" id="{F2080ACC-AF5C-DF43-9C3E-FE7265FE67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8118" y="1700939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Maple Tree Painted - Free image on Pixabay">
              <a:extLst>
                <a:ext uri="{FF2B5EF4-FFF2-40B4-BE49-F238E27FC236}">
                  <a16:creationId xmlns:a16="http://schemas.microsoft.com/office/drawing/2014/main" id="{DF80462C-DCED-F942-BC3D-A40CF944C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5119" y="1686732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Maple Tree Painted - Free image on Pixabay">
              <a:extLst>
                <a:ext uri="{FF2B5EF4-FFF2-40B4-BE49-F238E27FC236}">
                  <a16:creationId xmlns:a16="http://schemas.microsoft.com/office/drawing/2014/main" id="{04D5BF8C-8F35-2A49-84C5-6F12372E3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888" y="1695773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Maple Tree Painted - Free image on Pixabay">
              <a:extLst>
                <a:ext uri="{FF2B5EF4-FFF2-40B4-BE49-F238E27FC236}">
                  <a16:creationId xmlns:a16="http://schemas.microsoft.com/office/drawing/2014/main" id="{101659E8-FA85-7640-8969-F2E3B54DD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16" y="1695772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Maple Tree Painted - Free image on Pixabay">
              <a:extLst>
                <a:ext uri="{FF2B5EF4-FFF2-40B4-BE49-F238E27FC236}">
                  <a16:creationId xmlns:a16="http://schemas.microsoft.com/office/drawing/2014/main" id="{553C2F49-1DA1-2E41-B2D3-F893B80F0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166" y="1684148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aple Tree Painted - Free image on Pixabay">
              <a:extLst>
                <a:ext uri="{FF2B5EF4-FFF2-40B4-BE49-F238E27FC236}">
                  <a16:creationId xmlns:a16="http://schemas.microsoft.com/office/drawing/2014/main" id="{F5FB68F7-170E-F241-860D-599CF6919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35" y="1693189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Maple Tree Painted - Free image on Pixabay">
              <a:extLst>
                <a:ext uri="{FF2B5EF4-FFF2-40B4-BE49-F238E27FC236}">
                  <a16:creationId xmlns:a16="http://schemas.microsoft.com/office/drawing/2014/main" id="{845C5E61-8725-B342-BDEE-F24E8CC16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2163" y="1693188"/>
              <a:ext cx="851603" cy="851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56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29B75-A2C2-4240-8F32-9FBEA6CD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16200"/>
            <a:ext cx="8991600" cy="1625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8B99023-5F33-3149-9997-2E771E18755B}"/>
              </a:ext>
            </a:extLst>
          </p:cNvPr>
          <p:cNvGrpSpPr/>
          <p:nvPr/>
        </p:nvGrpSpPr>
        <p:grpSpPr>
          <a:xfrm>
            <a:off x="4408717" y="4893351"/>
            <a:ext cx="1601311" cy="101600"/>
            <a:chOff x="4578554" y="4235129"/>
            <a:chExt cx="1601311" cy="101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2F8CEF-E045-7F42-BDA2-D3A0E163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554" y="4235129"/>
              <a:ext cx="203200" cy="101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C2208-5017-084C-9A6C-51908AA1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3334" y="4235129"/>
              <a:ext cx="203200" cy="10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FE35E9-7B08-B048-A99A-092E3D41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9687" y="4235129"/>
              <a:ext cx="203200" cy="10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B3FF95-9C5C-AA4F-A102-D38F88C6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6665" y="4235129"/>
              <a:ext cx="203200" cy="10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50ADC0-3EB5-524E-8CB5-CE019738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0136" y="4235129"/>
              <a:ext cx="203200" cy="10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17477A-4DE0-E54B-8992-2B998A29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6489" y="4235129"/>
              <a:ext cx="203200" cy="101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ABEB87-386E-284E-A827-DC035662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6235" y="4235129"/>
              <a:ext cx="203200" cy="101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EE42C4-FA4C-764C-A85B-333B88C2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6802" y="4235129"/>
              <a:ext cx="203200" cy="10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0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B77AF1-2E9C-9146-A53C-0F3BDEB9106A}"/>
              </a:ext>
            </a:extLst>
          </p:cNvPr>
          <p:cNvGrpSpPr/>
          <p:nvPr/>
        </p:nvGrpSpPr>
        <p:grpSpPr>
          <a:xfrm>
            <a:off x="2707386" y="608183"/>
            <a:ext cx="3335024" cy="4483845"/>
            <a:chOff x="3566922" y="1028807"/>
            <a:chExt cx="3335024" cy="4483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48BB4A-9AA3-B142-B487-94A5B93D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566922" y="1053846"/>
              <a:ext cx="3071622" cy="445880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ADE37F0-3857-FF4A-82BA-67400A5EF4AA}"/>
                </a:ext>
              </a:extLst>
            </p:cNvPr>
            <p:cNvSpPr/>
            <p:nvPr/>
          </p:nvSpPr>
          <p:spPr>
            <a:xfrm>
              <a:off x="6021577" y="1028807"/>
              <a:ext cx="880369" cy="2585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>
                  <a:ln w="66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S PMincho" panose="02020600040205080304" pitchFamily="18" charset="-128"/>
                  <a:ea typeface="MS PMincho" panose="02020600040205080304" pitchFamily="18" charset="-128"/>
                </a:rPr>
                <a:t>一</a:t>
              </a:r>
            </a:p>
            <a:p>
              <a:pPr algn="ctr"/>
              <a:r>
                <a:rPr lang="en-GB" sz="5400" b="1" cap="none" spc="0" dirty="0">
                  <a:ln w="66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S PMincho" panose="02020600040205080304" pitchFamily="18" charset="-128"/>
                  <a:ea typeface="MS PMincho" panose="02020600040205080304" pitchFamily="18" charset="-128"/>
                </a:rPr>
                <a:t>枝</a:t>
              </a:r>
            </a:p>
            <a:p>
              <a:pPr algn="ctr"/>
              <a:r>
                <a:rPr lang="en-GB" sz="5400" b="1" cap="none" spc="0" dirty="0">
                  <a:ln w="66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MS PMincho" panose="02020600040205080304" pitchFamily="18" charset="-128"/>
                  <a:ea typeface="MS PMincho" panose="02020600040205080304" pitchFamily="18" charset="-128"/>
                </a:rPr>
                <a:t>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00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4125B2-65A3-274B-A2F6-177CA5757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6" b="89571" l="6373" r="89869">
                        <a14:foregroundMark x1="14706" y1="28834" x2="16667" y2="80982"/>
                        <a14:foregroundMark x1="6373" y1="55828" x2="6373" y2="55828"/>
                        <a14:foregroundMark x1="36275" y1="26380" x2="38889" y2="83436"/>
                        <a14:foregroundMark x1="64542" y1="28221" x2="63235" y2="74233"/>
                        <a14:foregroundMark x1="63235" y1="74233" x2="61928" y2="84049"/>
                        <a14:foregroundMark x1="84477" y1="25767" x2="84314" y2="84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9100" y="3270250"/>
            <a:ext cx="388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36F1AD-663A-5A4A-BD32-A06FEB0A1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8" b="89441" l="9967" r="90523">
                        <a14:foregroundMark x1="13725" y1="21118" x2="14706" y2="70807"/>
                        <a14:foregroundMark x1="14706" y1="70807" x2="15033" y2="71429"/>
                        <a14:foregroundMark x1="37255" y1="17391" x2="39542" y2="71429"/>
                        <a14:foregroundMark x1="63072" y1="18634" x2="61438" y2="65217"/>
                        <a14:foregroundMark x1="61438" y1="65217" x2="61765" y2="75155"/>
                        <a14:foregroundMark x1="89542" y1="40994" x2="90523" y2="59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152" y="3365601"/>
            <a:ext cx="3886200" cy="1016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AE7305-E669-A944-8912-5F06DF979DE3}"/>
              </a:ext>
            </a:extLst>
          </p:cNvPr>
          <p:cNvSpPr/>
          <p:nvPr/>
        </p:nvSpPr>
        <p:spPr>
          <a:xfrm>
            <a:off x="908517" y="2582066"/>
            <a:ext cx="904069" cy="82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71A16F-8B51-0148-9ADE-0AB38E97A739}"/>
              </a:ext>
            </a:extLst>
          </p:cNvPr>
          <p:cNvSpPr/>
          <p:nvPr/>
        </p:nvSpPr>
        <p:spPr>
          <a:xfrm>
            <a:off x="920241" y="4239710"/>
            <a:ext cx="904069" cy="82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21DB76-E5FA-284A-8484-45C0BF8144F6}"/>
              </a:ext>
            </a:extLst>
          </p:cNvPr>
          <p:cNvSpPr/>
          <p:nvPr/>
        </p:nvSpPr>
        <p:spPr>
          <a:xfrm>
            <a:off x="9119363" y="4223293"/>
            <a:ext cx="904069" cy="82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DF4853-1244-B141-8472-96AE9493E58C}"/>
              </a:ext>
            </a:extLst>
          </p:cNvPr>
          <p:cNvSpPr/>
          <p:nvPr/>
        </p:nvSpPr>
        <p:spPr>
          <a:xfrm>
            <a:off x="9121704" y="2565654"/>
            <a:ext cx="904069" cy="82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11322</TotalTime>
  <Words>4</Words>
  <Application>Microsoft Macintosh PowerPoint</Application>
  <PresentationFormat>Widescreen</PresentationFormat>
  <Paragraphs>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MS PMincho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remy lim</dc:creator>
  <cp:lastModifiedBy>remy lim</cp:lastModifiedBy>
  <cp:revision>2</cp:revision>
  <dcterms:created xsi:type="dcterms:W3CDTF">2022-04-12T06:42:45Z</dcterms:created>
  <dcterms:modified xsi:type="dcterms:W3CDTF">2022-04-20T14:31:22Z</dcterms:modified>
</cp:coreProperties>
</file>